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0.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0.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21.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22.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3.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4.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5.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26.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27.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28.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31.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2.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4.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080.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47"/>
  </p:notesMasterIdLst>
  <p:sldIdLst>
    <p:sldId id="690" r:id="rId5"/>
    <p:sldId id="691" r:id="rId6"/>
    <p:sldId id="692" r:id="rId7"/>
    <p:sldId id="694" r:id="rId8"/>
    <p:sldId id="695" r:id="rId9"/>
    <p:sldId id="519" r:id="rId10"/>
    <p:sldId id="696" r:id="rId11"/>
    <p:sldId id="697" r:id="rId12"/>
    <p:sldId id="586" r:id="rId13"/>
    <p:sldId id="587" r:id="rId14"/>
    <p:sldId id="588" r:id="rId15"/>
    <p:sldId id="590" r:id="rId16"/>
    <p:sldId id="699" r:id="rId17"/>
    <p:sldId id="593" r:id="rId18"/>
    <p:sldId id="594" r:id="rId19"/>
    <p:sldId id="596" r:id="rId20"/>
    <p:sldId id="597" r:id="rId21"/>
    <p:sldId id="600" r:id="rId22"/>
    <p:sldId id="601" r:id="rId23"/>
    <p:sldId id="606" r:id="rId24"/>
    <p:sldId id="607" r:id="rId25"/>
    <p:sldId id="608" r:id="rId26"/>
    <p:sldId id="610" r:id="rId27"/>
    <p:sldId id="614" r:id="rId28"/>
    <p:sldId id="617" r:id="rId29"/>
    <p:sldId id="621" r:id="rId30"/>
    <p:sldId id="622" r:id="rId31"/>
    <p:sldId id="623" r:id="rId32"/>
    <p:sldId id="678" r:id="rId33"/>
    <p:sldId id="643" r:id="rId34"/>
    <p:sldId id="644" r:id="rId35"/>
    <p:sldId id="645" r:id="rId36"/>
    <p:sldId id="679" r:id="rId37"/>
    <p:sldId id="680" r:id="rId38"/>
    <p:sldId id="681" r:id="rId39"/>
    <p:sldId id="682" r:id="rId40"/>
    <p:sldId id="683" r:id="rId41"/>
    <p:sldId id="684" r:id="rId42"/>
    <p:sldId id="700" r:id="rId43"/>
    <p:sldId id="685" r:id="rId44"/>
    <p:sldId id="701" r:id="rId45"/>
    <p:sldId id="569" r:id="rId46"/>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221" autoAdjust="0"/>
    <p:restoredTop sz="91684" autoAdjust="0"/>
  </p:normalViewPr>
  <p:slideViewPr>
    <p:cSldViewPr>
      <p:cViewPr varScale="1">
        <p:scale>
          <a:sx n="90" d="100"/>
          <a:sy n="90" d="100"/>
        </p:scale>
        <p:origin x="1470" y="90"/>
      </p:cViewPr>
      <p:guideLst>
        <p:guide orient="horz" pos="2160"/>
        <p:guide pos="2880"/>
      </p:guideLst>
    </p:cSldViewPr>
  </p:slideViewPr>
  <p:outlineViewPr>
    <p:cViewPr>
      <p:scale>
        <a:sx n="33" d="100"/>
        <a:sy n="33" d="100"/>
      </p:scale>
      <p:origin x="0" y="1704"/>
    </p:cViewPr>
  </p:outlineViewPr>
  <p:notesTextViewPr>
    <p:cViewPr>
      <p:scale>
        <a:sx n="3" d="2"/>
        <a:sy n="3" d="2"/>
      </p:scale>
      <p:origin x="0" y="0"/>
    </p:cViewPr>
  </p:notesTextViewPr>
  <p:sorterViewPr>
    <p:cViewPr>
      <p:scale>
        <a:sx n="100" d="100"/>
        <a:sy n="100" d="100"/>
      </p:scale>
      <p:origin x="0" y="-86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rdcemea-t3.storage.philips.com\LLS_Data\LLS_Data\05-01-R&amp;D-Measurements\LCP\Acoustics\LLC_Acoustic%20absorption%20measurements_2017050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63393485083814E-2"/>
          <c:y val="0.1204709857667956"/>
          <c:w val="0.88401166745486226"/>
          <c:h val="0.73530388142031278"/>
        </c:manualLayout>
      </c:layout>
      <c:scatterChart>
        <c:scatterStyle val="lineMarker"/>
        <c:varyColors val="0"/>
        <c:ser>
          <c:idx val="0"/>
          <c:order val="0"/>
          <c:tx>
            <c:v>High-acoustic version</c:v>
          </c:tx>
          <c:spPr>
            <a:ln w="19050" cap="rnd">
              <a:solidFill>
                <a:srgbClr val="FF0000"/>
              </a:solidFill>
              <a:prstDash val="dash"/>
              <a:round/>
            </a:ln>
            <a:effectLst/>
          </c:spPr>
          <c:marker>
            <c:symbol val="none"/>
          </c:marker>
          <c:xVal>
            <c:numRef>
              <c:f>'Reverberation room'!$A$13:$A$30</c:f>
              <c:numCache>
                <c:formatCode>General</c:formatCode>
                <c:ptCount val="18"/>
                <c:pt idx="0">
                  <c:v>100</c:v>
                </c:pt>
                <c:pt idx="1">
                  <c:v>125</c:v>
                </c:pt>
                <c:pt idx="2">
                  <c:v>160</c:v>
                </c:pt>
                <c:pt idx="3">
                  <c:v>200</c:v>
                </c:pt>
                <c:pt idx="4">
                  <c:v>250</c:v>
                </c:pt>
                <c:pt idx="5">
                  <c:v>315</c:v>
                </c:pt>
                <c:pt idx="6">
                  <c:v>400</c:v>
                </c:pt>
                <c:pt idx="7">
                  <c:v>500</c:v>
                </c:pt>
                <c:pt idx="8">
                  <c:v>630</c:v>
                </c:pt>
                <c:pt idx="9">
                  <c:v>800</c:v>
                </c:pt>
                <c:pt idx="10">
                  <c:v>1000</c:v>
                </c:pt>
                <c:pt idx="11">
                  <c:v>1250</c:v>
                </c:pt>
                <c:pt idx="12">
                  <c:v>1600</c:v>
                </c:pt>
                <c:pt idx="13">
                  <c:v>2000</c:v>
                </c:pt>
                <c:pt idx="14">
                  <c:v>2500</c:v>
                </c:pt>
                <c:pt idx="15">
                  <c:v>3150</c:v>
                </c:pt>
                <c:pt idx="16">
                  <c:v>4000</c:v>
                </c:pt>
                <c:pt idx="17">
                  <c:v>5000</c:v>
                </c:pt>
              </c:numCache>
            </c:numRef>
          </c:xVal>
          <c:yVal>
            <c:numRef>
              <c:f>'Reverberation room'!$FO$13:$FO$30</c:f>
              <c:numCache>
                <c:formatCode>General</c:formatCode>
                <c:ptCount val="18"/>
                <c:pt idx="0">
                  <c:v>1.02</c:v>
                </c:pt>
                <c:pt idx="1">
                  <c:v>0.94</c:v>
                </c:pt>
                <c:pt idx="2">
                  <c:v>0.68</c:v>
                </c:pt>
                <c:pt idx="3">
                  <c:v>0.92</c:v>
                </c:pt>
                <c:pt idx="4">
                  <c:v>0.86</c:v>
                </c:pt>
                <c:pt idx="5">
                  <c:v>0.98</c:v>
                </c:pt>
                <c:pt idx="6">
                  <c:v>0.91</c:v>
                </c:pt>
                <c:pt idx="7">
                  <c:v>0.9</c:v>
                </c:pt>
                <c:pt idx="8">
                  <c:v>0.92</c:v>
                </c:pt>
                <c:pt idx="9">
                  <c:v>0.87</c:v>
                </c:pt>
                <c:pt idx="10">
                  <c:v>0.83</c:v>
                </c:pt>
                <c:pt idx="11">
                  <c:v>0.83</c:v>
                </c:pt>
                <c:pt idx="12">
                  <c:v>0.76</c:v>
                </c:pt>
                <c:pt idx="13">
                  <c:v>0.77</c:v>
                </c:pt>
                <c:pt idx="14">
                  <c:v>0.75</c:v>
                </c:pt>
                <c:pt idx="15">
                  <c:v>0.8</c:v>
                </c:pt>
                <c:pt idx="16">
                  <c:v>0.77</c:v>
                </c:pt>
                <c:pt idx="17">
                  <c:v>0.79</c:v>
                </c:pt>
              </c:numCache>
            </c:numRef>
          </c:yVal>
          <c:smooth val="0"/>
          <c:extLst>
            <c:ext xmlns:c16="http://schemas.microsoft.com/office/drawing/2014/chart" uri="{C3380CC4-5D6E-409C-BE32-E72D297353CC}">
              <c16:uniqueId val="{00000000-D688-4B83-9270-97B27C478DF1}"/>
            </c:ext>
          </c:extLst>
        </c:ser>
        <c:ser>
          <c:idx val="1"/>
          <c:order val="1"/>
          <c:tx>
            <c:v>Normal version</c:v>
          </c:tx>
          <c:spPr>
            <a:ln w="19050" cap="rnd">
              <a:solidFill>
                <a:schemeClr val="tx1"/>
              </a:solidFill>
              <a:round/>
            </a:ln>
            <a:effectLst/>
          </c:spPr>
          <c:marker>
            <c:symbol val="none"/>
          </c:marker>
          <c:xVal>
            <c:numRef>
              <c:f>'Reverberation room'!$A$13:$A$30</c:f>
              <c:numCache>
                <c:formatCode>General</c:formatCode>
                <c:ptCount val="18"/>
                <c:pt idx="0">
                  <c:v>100</c:v>
                </c:pt>
                <c:pt idx="1">
                  <c:v>125</c:v>
                </c:pt>
                <c:pt idx="2">
                  <c:v>160</c:v>
                </c:pt>
                <c:pt idx="3">
                  <c:v>200</c:v>
                </c:pt>
                <c:pt idx="4">
                  <c:v>250</c:v>
                </c:pt>
                <c:pt idx="5">
                  <c:v>315</c:v>
                </c:pt>
                <c:pt idx="6">
                  <c:v>400</c:v>
                </c:pt>
                <c:pt idx="7">
                  <c:v>500</c:v>
                </c:pt>
                <c:pt idx="8">
                  <c:v>630</c:v>
                </c:pt>
                <c:pt idx="9">
                  <c:v>800</c:v>
                </c:pt>
                <c:pt idx="10">
                  <c:v>1000</c:v>
                </c:pt>
                <c:pt idx="11">
                  <c:v>1250</c:v>
                </c:pt>
                <c:pt idx="12">
                  <c:v>1600</c:v>
                </c:pt>
                <c:pt idx="13">
                  <c:v>2000</c:v>
                </c:pt>
                <c:pt idx="14">
                  <c:v>2500</c:v>
                </c:pt>
                <c:pt idx="15">
                  <c:v>3150</c:v>
                </c:pt>
                <c:pt idx="16">
                  <c:v>4000</c:v>
                </c:pt>
                <c:pt idx="17">
                  <c:v>5000</c:v>
                </c:pt>
              </c:numCache>
            </c:numRef>
          </c:xVal>
          <c:yVal>
            <c:numRef>
              <c:f>'Reverberation room'!$FQ$13:$FQ$30</c:f>
              <c:numCache>
                <c:formatCode>General</c:formatCode>
                <c:ptCount val="18"/>
                <c:pt idx="0">
                  <c:v>0.72</c:v>
                </c:pt>
                <c:pt idx="1">
                  <c:v>0.49</c:v>
                </c:pt>
                <c:pt idx="2">
                  <c:v>0.38</c:v>
                </c:pt>
                <c:pt idx="3">
                  <c:v>0.37</c:v>
                </c:pt>
                <c:pt idx="4">
                  <c:v>0.27</c:v>
                </c:pt>
                <c:pt idx="5">
                  <c:v>0.41</c:v>
                </c:pt>
                <c:pt idx="6">
                  <c:v>0.53</c:v>
                </c:pt>
                <c:pt idx="7">
                  <c:v>0.64</c:v>
                </c:pt>
                <c:pt idx="8">
                  <c:v>0.72</c:v>
                </c:pt>
                <c:pt idx="9">
                  <c:v>0.79</c:v>
                </c:pt>
                <c:pt idx="10">
                  <c:v>0.79</c:v>
                </c:pt>
                <c:pt idx="11">
                  <c:v>0.77</c:v>
                </c:pt>
                <c:pt idx="12">
                  <c:v>0.75</c:v>
                </c:pt>
                <c:pt idx="13">
                  <c:v>0.66</c:v>
                </c:pt>
                <c:pt idx="14">
                  <c:v>0.66</c:v>
                </c:pt>
                <c:pt idx="15">
                  <c:v>0.69</c:v>
                </c:pt>
                <c:pt idx="16">
                  <c:v>0.69</c:v>
                </c:pt>
                <c:pt idx="17">
                  <c:v>0.67</c:v>
                </c:pt>
              </c:numCache>
            </c:numRef>
          </c:yVal>
          <c:smooth val="0"/>
          <c:extLst>
            <c:ext xmlns:c16="http://schemas.microsoft.com/office/drawing/2014/chart" uri="{C3380CC4-5D6E-409C-BE32-E72D297353CC}">
              <c16:uniqueId val="{00000001-D688-4B83-9270-97B27C478DF1}"/>
            </c:ext>
          </c:extLst>
        </c:ser>
        <c:dLbls>
          <c:showLegendKey val="0"/>
          <c:showVal val="0"/>
          <c:showCatName val="0"/>
          <c:showSerName val="0"/>
          <c:showPercent val="0"/>
          <c:showBubbleSize val="0"/>
        </c:dLbls>
        <c:axId val="776352488"/>
        <c:axId val="744643896"/>
      </c:scatterChart>
      <c:valAx>
        <c:axId val="776352488"/>
        <c:scaling>
          <c:logBase val="10"/>
          <c:orientation val="minMax"/>
          <c:max val="6000"/>
          <c:min val="1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744643896"/>
        <c:crosses val="autoZero"/>
        <c:crossBetween val="midCat"/>
      </c:valAx>
      <c:valAx>
        <c:axId val="744643896"/>
        <c:scaling>
          <c:orientation val="minMax"/>
          <c:max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Sound absorption</a:t>
                </a:r>
                <a:r>
                  <a:rPr lang="en-US"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776352488"/>
        <c:crosses val="autoZero"/>
        <c:crossBetween val="midCat"/>
      </c:valAx>
      <c:spPr>
        <a:noFill/>
        <a:ln>
          <a:noFill/>
        </a:ln>
        <a:effectLst/>
      </c:spPr>
    </c:plotArea>
    <c:legend>
      <c:legendPos val="r"/>
      <c:layout>
        <c:manualLayout>
          <c:xMode val="edge"/>
          <c:yMode val="edge"/>
          <c:x val="0.51995372760323977"/>
          <c:y val="0.69074085474996638"/>
          <c:w val="0.47553414525567594"/>
          <c:h val="0.202870296264373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legend>
    <c:plotVisOnly val="1"/>
    <c:dispBlanksAs val="gap"/>
    <c:showDLblsOverMax val="0"/>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446085A1-60DB-4BF4-A873-8193DBFBB203}" type="datetimeFigureOut">
              <a:rPr lang="en-US" smtClean="0"/>
              <a:t>5/3/2018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1150F483-031A-4E7B-BD23-B1C3EF409410}" type="slidenum">
              <a:rPr lang="en-US" smtClean="0"/>
              <a:t>‹#›</a:t>
            </a:fld>
            <a:endParaRPr lang="en-US"/>
          </a:p>
        </p:txBody>
      </p:sp>
    </p:spTree>
    <p:extLst>
      <p:ext uri="{BB962C8B-B14F-4D97-AF65-F5344CB8AC3E}">
        <p14:creationId xmlns:p14="http://schemas.microsoft.com/office/powerpoint/2010/main" val="41137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largeluminoussurfaces.com/content/prdeedeka-win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largeluminoussurface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yourself &amp; relation to luminous solutions</a:t>
            </a:r>
          </a:p>
          <a:p>
            <a:r>
              <a:rPr lang="en-GB" baseline="0" dirty="0"/>
              <a:t>First I’ll show you some inspirational pictures.</a:t>
            </a:r>
          </a:p>
        </p:txBody>
      </p:sp>
      <p:sp>
        <p:nvSpPr>
          <p:cNvPr id="4" name="Slide Number Placeholder 3"/>
          <p:cNvSpPr>
            <a:spLocks noGrp="1"/>
          </p:cNvSpPr>
          <p:nvPr>
            <p:ph type="sldNum" sz="quarter" idx="10"/>
          </p:nvPr>
        </p:nvSpPr>
        <p:spPr/>
        <p:txBody>
          <a:bodyPr/>
          <a:lstStyle/>
          <a:p>
            <a:fld id="{E7380FA3-42E2-46AE-8B23-92C4239D3BD4}" type="slidenum">
              <a:rPr lang="en-US" smtClean="0"/>
              <a:t>1</a:t>
            </a:fld>
            <a:endParaRPr lang="en-US" dirty="0"/>
          </a:p>
        </p:txBody>
      </p:sp>
    </p:spTree>
    <p:extLst>
      <p:ext uri="{BB962C8B-B14F-4D97-AF65-F5344CB8AC3E}">
        <p14:creationId xmlns:p14="http://schemas.microsoft.com/office/powerpoint/2010/main" val="23289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dirty="0">
                <a:solidFill>
                  <a:srgbClr val="000000"/>
                </a:solidFill>
                <a:latin typeface="Arial" pitchFamily="34" charset="0"/>
                <a:cs typeface="Arial" pitchFamily="34" charset="0"/>
              </a:rPr>
              <a:t>Slide intent: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a:t>The meaningfulness / added value of luminous textile varies across segments and spaces. For example, luminous textiles can be used to communicate a brand identity, to draw attention and to guide people. Content plays an important role in underpinning these added value directions! </a:t>
            </a:r>
          </a:p>
          <a:p>
            <a:r>
              <a:rPr lang="en-US" sz="1200" dirty="0">
                <a:solidFill>
                  <a:srgbClr val="000000"/>
                </a:solidFill>
                <a:latin typeface="Arial" pitchFamily="34" charset="0"/>
                <a:cs typeface="Arial" pitchFamily="34" charset="0"/>
              </a:rPr>
              <a:t>Identify</a:t>
            </a:r>
            <a:r>
              <a:rPr lang="en-US" sz="1200" baseline="0" dirty="0">
                <a:solidFill>
                  <a:srgbClr val="000000"/>
                </a:solidFill>
                <a:latin typeface="Arial" pitchFamily="34" charset="0"/>
                <a:cs typeface="Arial" pitchFamily="34" charset="0"/>
              </a:rPr>
              <a:t> </a:t>
            </a:r>
            <a:r>
              <a:rPr lang="en-US" sz="1200" dirty="0">
                <a:solidFill>
                  <a:srgbClr val="000000"/>
                </a:solidFill>
                <a:latin typeface="Arial" pitchFamily="34" charset="0"/>
                <a:cs typeface="Arial" pitchFamily="34" charset="0"/>
              </a:rPr>
              <a:t>spaces and introduce added value of LTPs in the relevant spaces.</a:t>
            </a:r>
          </a:p>
        </p:txBody>
      </p:sp>
      <p:sp>
        <p:nvSpPr>
          <p:cNvPr id="4" name="Slide Number Placeholder 3"/>
          <p:cNvSpPr>
            <a:spLocks noGrp="1"/>
          </p:cNvSpPr>
          <p:nvPr>
            <p:ph type="sldNum" sz="quarter" idx="10"/>
          </p:nvPr>
        </p:nvSpPr>
        <p:spPr/>
        <p:txBody>
          <a:bodyPr/>
          <a:lstStyle/>
          <a:p>
            <a:fld id="{8C426742-2223-46B7-AB38-B81847B6B729}" type="slidenum">
              <a:rPr smtClean="0">
                <a:solidFill>
                  <a:prstClr val="black"/>
                </a:solidFill>
              </a:rPr>
              <a:pPr/>
              <a:t>12</a:t>
            </a:fld>
            <a:endParaRPr>
              <a:solidFill>
                <a:prstClr val="black"/>
              </a:solidFill>
            </a:endParaRPr>
          </a:p>
        </p:txBody>
      </p:sp>
    </p:spTree>
    <p:extLst>
      <p:ext uri="{BB962C8B-B14F-4D97-AF65-F5344CB8AC3E}">
        <p14:creationId xmlns:p14="http://schemas.microsoft.com/office/powerpoint/2010/main" val="3097838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dirty="0">
                <a:solidFill>
                  <a:srgbClr val="000000"/>
                </a:solidFill>
                <a:latin typeface="Arial" pitchFamily="34" charset="0"/>
                <a:cs typeface="Arial" pitchFamily="34" charset="0"/>
              </a:rPr>
              <a:t>Slide intent: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noProof="0" dirty="0"/>
              <a:t>The meaningfulness / added value of luminous textile varies across segments and spaces. For example, luminous textiles can be used to communicate a brand identity, to draw attention and to guide people. Content plays an important role in underpinning these added value directions! </a:t>
            </a:r>
          </a:p>
          <a:p>
            <a:r>
              <a:rPr lang="en-US" sz="1200" dirty="0">
                <a:solidFill>
                  <a:srgbClr val="000000"/>
                </a:solidFill>
                <a:latin typeface="Arial" pitchFamily="34" charset="0"/>
                <a:cs typeface="Arial" pitchFamily="34" charset="0"/>
              </a:rPr>
              <a:t>Identify</a:t>
            </a:r>
            <a:r>
              <a:rPr lang="en-US" sz="1200" baseline="0" dirty="0">
                <a:solidFill>
                  <a:srgbClr val="000000"/>
                </a:solidFill>
                <a:latin typeface="Arial" pitchFamily="34" charset="0"/>
                <a:cs typeface="Arial" pitchFamily="34" charset="0"/>
              </a:rPr>
              <a:t> </a:t>
            </a:r>
            <a:r>
              <a:rPr lang="en-US" sz="1200" dirty="0">
                <a:solidFill>
                  <a:srgbClr val="000000"/>
                </a:solidFill>
                <a:latin typeface="Arial" pitchFamily="34" charset="0"/>
                <a:cs typeface="Arial" pitchFamily="34" charset="0"/>
              </a:rPr>
              <a:t>spaces and introduce added value of LTPs in the relevant spaces.</a:t>
            </a:r>
          </a:p>
        </p:txBody>
      </p:sp>
      <p:sp>
        <p:nvSpPr>
          <p:cNvPr id="4" name="Slide Number Placeholder 3"/>
          <p:cNvSpPr>
            <a:spLocks noGrp="1"/>
          </p:cNvSpPr>
          <p:nvPr>
            <p:ph type="sldNum" sz="quarter" idx="10"/>
          </p:nvPr>
        </p:nvSpPr>
        <p:spPr/>
        <p:txBody>
          <a:bodyPr/>
          <a:lstStyle/>
          <a:p>
            <a:fld id="{8C426742-2223-46B7-AB38-B81847B6B729}" type="slidenum">
              <a:rPr smtClean="0">
                <a:solidFill>
                  <a:prstClr val="black"/>
                </a:solidFill>
              </a:rPr>
              <a:pPr/>
              <a:t>13</a:t>
            </a:fld>
            <a:endParaRPr>
              <a:solidFill>
                <a:prstClr val="black"/>
              </a:solidFill>
            </a:endParaRPr>
          </a:p>
        </p:txBody>
      </p:sp>
    </p:spTree>
    <p:extLst>
      <p:ext uri="{BB962C8B-B14F-4D97-AF65-F5344CB8AC3E}">
        <p14:creationId xmlns:p14="http://schemas.microsoft.com/office/powerpoint/2010/main" val="2444866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Slide intent</a:t>
            </a:r>
          </a:p>
          <a:p>
            <a:r>
              <a:rPr lang="en-US" i="0" u="none" dirty="0"/>
              <a:t>Demonstrate</a:t>
            </a:r>
            <a:r>
              <a:rPr lang="en-US" i="0" u="none" baseline="0" dirty="0"/>
              <a:t> how panels on the shop floor / store architecture can draw attention to a specific product category</a:t>
            </a:r>
            <a:endParaRPr lang="en-US" i="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1" u="sng"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1" u="sng" dirty="0">
                <a:solidFill>
                  <a:schemeClr val="bg2">
                    <a:lumMod val="50000"/>
                  </a:schemeClr>
                </a:solidFill>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50000"/>
                  </a:schemeClr>
                </a:solidFill>
              </a:rPr>
              <a:t>Project: Lexus-</a:t>
            </a:r>
            <a:r>
              <a:rPr lang="en-US" dirty="0" err="1">
                <a:solidFill>
                  <a:schemeClr val="bg2">
                    <a:lumMod val="50000"/>
                  </a:schemeClr>
                </a:solidFill>
              </a:rPr>
              <a:t>Rublevskiy</a:t>
            </a:r>
            <a:endParaRPr lang="en-US" baseline="0"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50000"/>
                  </a:schemeClr>
                </a:solidFill>
              </a:rPr>
              <a:t>Product:</a:t>
            </a:r>
            <a:r>
              <a:rPr lang="en-US" baseline="0" dirty="0">
                <a:solidFill>
                  <a:schemeClr val="bg2">
                    <a:lumMod val="50000"/>
                  </a:schemeClr>
                </a:solidFill>
              </a:rPr>
              <a:t> </a:t>
            </a:r>
            <a:r>
              <a:rPr lang="en-US" sz="1200" dirty="0">
                <a:solidFill>
                  <a:srgbClr val="0B5ED7"/>
                </a:solidFill>
              </a:rPr>
              <a:t>Combination </a:t>
            </a:r>
            <a:r>
              <a:rPr lang="en-US" sz="1200" dirty="0" err="1">
                <a:solidFill>
                  <a:srgbClr val="0B5ED7"/>
                </a:solidFill>
              </a:rPr>
              <a:t>Kvadrat</a:t>
            </a:r>
            <a:r>
              <a:rPr lang="en-US" sz="1200" dirty="0">
                <a:solidFill>
                  <a:srgbClr val="0B5ED7"/>
                </a:solidFill>
              </a:rPr>
              <a:t> Soft Cells &amp; Philips luminous textiles</a:t>
            </a:r>
            <a:endParaRPr lang="en-US" sz="1200" dirty="0"/>
          </a:p>
          <a:p>
            <a:r>
              <a:rPr lang="en-US" dirty="0"/>
              <a:t>See:</a:t>
            </a:r>
            <a:r>
              <a:rPr lang="en-US" baseline="0" dirty="0"/>
              <a:t> http://www.largeluminoussurfaces.com/content/prrulexus-rublevskiy-moscow</a:t>
            </a:r>
            <a:endParaRPr lang="en-US"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lumMod val="50000"/>
                </a:schemeClr>
              </a:solidFill>
            </a:endParaRPr>
          </a:p>
        </p:txBody>
      </p:sp>
      <p:sp>
        <p:nvSpPr>
          <p:cNvPr id="4" name="Slide Number Placeholder 3"/>
          <p:cNvSpPr>
            <a:spLocks noGrp="1"/>
          </p:cNvSpPr>
          <p:nvPr>
            <p:ph type="sldNum" sz="quarter" idx="10"/>
          </p:nvPr>
        </p:nvSpPr>
        <p:spPr>
          <a:xfrm>
            <a:off x="3850443" y="9430091"/>
            <a:ext cx="2945659" cy="496411"/>
          </a:xfrm>
          <a:prstGeom prst="rect">
            <a:avLst/>
          </a:prstGeom>
        </p:spPr>
        <p:txBody>
          <a:bodyPr/>
          <a:lstStyle/>
          <a:p>
            <a:fld id="{D258A91E-C456-47E7-ADBA-EBE8E8C10E4A}" type="slidenum">
              <a:rPr lang="en-US" smtClean="0"/>
              <a:t>14</a:t>
            </a:fld>
            <a:endParaRPr lang="en-US"/>
          </a:p>
        </p:txBody>
      </p:sp>
    </p:spTree>
    <p:extLst>
      <p:ext uri="{BB962C8B-B14F-4D97-AF65-F5344CB8AC3E}">
        <p14:creationId xmlns:p14="http://schemas.microsoft.com/office/powerpoint/2010/main" val="75896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Slide intent</a:t>
            </a:r>
          </a:p>
          <a:p>
            <a:r>
              <a:rPr lang="en-US" i="0" u="none" dirty="0"/>
              <a:t>Demonstrate</a:t>
            </a:r>
            <a:r>
              <a:rPr lang="en-US" i="0" u="none" baseline="0" dirty="0"/>
              <a:t> how panels on the shop floor / store architecture can draw attention to a specific product category</a:t>
            </a:r>
            <a:endParaRPr lang="en-US" i="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1" u="sng"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1" u="sng" dirty="0">
                <a:solidFill>
                  <a:schemeClr val="bg2">
                    <a:lumMod val="50000"/>
                  </a:schemeClr>
                </a:solidFill>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50000"/>
                  </a:schemeClr>
                </a:solidFill>
              </a:rPr>
              <a:t>Project: Wine department at EDEKA Supermarket, Aachen, Germany</a:t>
            </a:r>
            <a:br>
              <a:rPr lang="en-US" dirty="0">
                <a:solidFill>
                  <a:schemeClr val="bg2">
                    <a:lumMod val="50000"/>
                  </a:schemeClr>
                </a:solidFill>
              </a:rPr>
            </a:br>
            <a:r>
              <a:rPr lang="en-US" dirty="0">
                <a:solidFill>
                  <a:schemeClr val="bg2">
                    <a:lumMod val="50000"/>
                  </a:schemeClr>
                </a:solidFill>
              </a:rPr>
              <a:t>Product:</a:t>
            </a:r>
            <a:r>
              <a:rPr lang="en-US" baseline="0" dirty="0">
                <a:solidFill>
                  <a:schemeClr val="bg2">
                    <a:lumMod val="50000"/>
                  </a:schemeClr>
                </a:solidFill>
              </a:rPr>
              <a:t> </a:t>
            </a:r>
            <a:r>
              <a:rPr lang="en-US" sz="1200" dirty="0">
                <a:solidFill>
                  <a:srgbClr val="0B5ED7"/>
                </a:solidFill>
              </a:rPr>
              <a:t>Combination </a:t>
            </a:r>
            <a:r>
              <a:rPr lang="en-US" sz="1200" dirty="0" err="1">
                <a:solidFill>
                  <a:srgbClr val="0B5ED7"/>
                </a:solidFill>
              </a:rPr>
              <a:t>Kvadrat</a:t>
            </a:r>
            <a:r>
              <a:rPr lang="en-US" sz="1200" dirty="0">
                <a:solidFill>
                  <a:srgbClr val="0B5ED7"/>
                </a:solidFill>
              </a:rPr>
              <a:t> Soft Cells &amp; Philips luminous textiles</a:t>
            </a:r>
            <a:endParaRPr lang="en-US" sz="1200" dirty="0"/>
          </a:p>
          <a:p>
            <a:r>
              <a:rPr lang="en-US" dirty="0"/>
              <a:t>See: </a:t>
            </a:r>
            <a:r>
              <a:rPr lang="en-US" dirty="0">
                <a:hlinkClick r:id="rId3"/>
              </a:rPr>
              <a:t>http://www.largeluminoussurfaces.com/content/prdeedeka-wine</a:t>
            </a:r>
            <a:endParaRPr lang="en-US" dirty="0"/>
          </a:p>
        </p:txBody>
      </p:sp>
      <p:sp>
        <p:nvSpPr>
          <p:cNvPr id="4" name="Slide Number Placeholder 3"/>
          <p:cNvSpPr>
            <a:spLocks noGrp="1"/>
          </p:cNvSpPr>
          <p:nvPr>
            <p:ph type="sldNum" sz="quarter" idx="10"/>
          </p:nvPr>
        </p:nvSpPr>
        <p:spPr/>
        <p:txBody>
          <a:bodyPr/>
          <a:lstStyle/>
          <a:p>
            <a:fld id="{D258A91E-C456-47E7-ADBA-EBE8E8C10E4A}" type="slidenum">
              <a:rPr lang="en-US" smtClean="0"/>
              <a:t>15</a:t>
            </a:fld>
            <a:endParaRPr lang="en-US"/>
          </a:p>
        </p:txBody>
      </p:sp>
    </p:spTree>
    <p:extLst>
      <p:ext uri="{BB962C8B-B14F-4D97-AF65-F5344CB8AC3E}">
        <p14:creationId xmlns:p14="http://schemas.microsoft.com/office/powerpoint/2010/main" val="61588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u="sng" dirty="0">
                <a:solidFill>
                  <a:schemeClr val="bg2">
                    <a:lumMod val="50000"/>
                  </a:schemeClr>
                </a:solidFill>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50000"/>
                  </a:schemeClr>
                </a:solidFill>
              </a:rPr>
              <a:t>200 Gray’s Inn Road, London, UK</a:t>
            </a:r>
            <a:br>
              <a:rPr lang="en-US" dirty="0">
                <a:solidFill>
                  <a:schemeClr val="bg2">
                    <a:lumMod val="50000"/>
                  </a:schemeClr>
                </a:solidFill>
              </a:rPr>
            </a:br>
            <a:r>
              <a:rPr lang="en-US" sz="1200" dirty="0">
                <a:solidFill>
                  <a:srgbClr val="0B5ED7"/>
                </a:solidFill>
              </a:rPr>
              <a:t>Combination </a:t>
            </a:r>
            <a:r>
              <a:rPr lang="en-US" sz="1200" dirty="0" err="1">
                <a:solidFill>
                  <a:srgbClr val="0B5ED7"/>
                </a:solidFill>
              </a:rPr>
              <a:t>Kvadrat</a:t>
            </a:r>
            <a:r>
              <a:rPr lang="en-US" sz="1200" dirty="0">
                <a:solidFill>
                  <a:srgbClr val="0B5ED7"/>
                </a:solidFill>
              </a:rPr>
              <a:t> Soft Cells &amp; luminous textiles</a:t>
            </a:r>
            <a:endParaRPr lang="en-US" sz="1200" dirty="0"/>
          </a:p>
          <a:p>
            <a:endParaRPr lang="en-US" dirty="0"/>
          </a:p>
        </p:txBody>
      </p:sp>
      <p:sp>
        <p:nvSpPr>
          <p:cNvPr id="4" name="Slide Number Placeholder 3"/>
          <p:cNvSpPr>
            <a:spLocks noGrp="1"/>
          </p:cNvSpPr>
          <p:nvPr>
            <p:ph type="sldNum" sz="quarter" idx="10"/>
          </p:nvPr>
        </p:nvSpPr>
        <p:spPr/>
        <p:txBody>
          <a:bodyPr/>
          <a:lstStyle/>
          <a:p>
            <a:fld id="{8C426742-2223-46B7-AB38-B81847B6B729}" type="slidenum">
              <a:rPr lang="en-US" smtClean="0"/>
              <a:pPr/>
              <a:t>16</a:t>
            </a:fld>
            <a:endParaRPr lang="en-US"/>
          </a:p>
        </p:txBody>
      </p:sp>
    </p:spTree>
    <p:extLst>
      <p:ext uri="{BB962C8B-B14F-4D97-AF65-F5344CB8AC3E}">
        <p14:creationId xmlns:p14="http://schemas.microsoft.com/office/powerpoint/2010/main" val="308408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u="sng" dirty="0">
                <a:solidFill>
                  <a:schemeClr val="bg2">
                    <a:lumMod val="50000"/>
                  </a:schemeClr>
                </a:solidFill>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50000"/>
                  </a:schemeClr>
                </a:solidFill>
              </a:rPr>
              <a:t>Philips </a:t>
            </a:r>
            <a:r>
              <a:rPr lang="en-US" dirty="0" err="1">
                <a:solidFill>
                  <a:schemeClr val="bg2">
                    <a:lumMod val="50000"/>
                  </a:schemeClr>
                </a:solidFill>
              </a:rPr>
              <a:t>Stadion</a:t>
            </a:r>
            <a:r>
              <a:rPr lang="en-US" dirty="0">
                <a:solidFill>
                  <a:schemeClr val="bg2">
                    <a:lumMod val="50000"/>
                  </a:schemeClr>
                </a:solidFill>
              </a:rPr>
              <a:t>, Eindhoven, the Netherlands</a:t>
            </a:r>
            <a:br>
              <a:rPr lang="en-US" dirty="0">
                <a:solidFill>
                  <a:schemeClr val="bg2">
                    <a:lumMod val="50000"/>
                  </a:schemeClr>
                </a:solidFill>
              </a:rPr>
            </a:br>
            <a:r>
              <a:rPr lang="en-US" sz="1200" dirty="0">
                <a:solidFill>
                  <a:srgbClr val="0B5ED7"/>
                </a:solidFill>
              </a:rPr>
              <a:t>Combination </a:t>
            </a:r>
            <a:r>
              <a:rPr lang="en-US" sz="1200" dirty="0" err="1">
                <a:solidFill>
                  <a:srgbClr val="0B5ED7"/>
                </a:solidFill>
              </a:rPr>
              <a:t>Kvadrat</a:t>
            </a:r>
            <a:r>
              <a:rPr lang="en-US" sz="1200" dirty="0">
                <a:solidFill>
                  <a:srgbClr val="0B5ED7"/>
                </a:solidFill>
              </a:rPr>
              <a:t> Soft Cells &amp; luminous textiles</a:t>
            </a:r>
            <a:endParaRPr lang="en-US" sz="1200" dirty="0"/>
          </a:p>
          <a:p>
            <a:endParaRPr lang="en-US" dirty="0"/>
          </a:p>
        </p:txBody>
      </p:sp>
      <p:sp>
        <p:nvSpPr>
          <p:cNvPr id="4" name="Slide Number Placeholder 3"/>
          <p:cNvSpPr>
            <a:spLocks noGrp="1"/>
          </p:cNvSpPr>
          <p:nvPr>
            <p:ph type="sldNum" sz="quarter" idx="10"/>
          </p:nvPr>
        </p:nvSpPr>
        <p:spPr/>
        <p:txBody>
          <a:bodyPr/>
          <a:lstStyle/>
          <a:p>
            <a:fld id="{8C426742-2223-46B7-AB38-B81847B6B729}" type="slidenum">
              <a:rPr lang="en-US" smtClean="0"/>
              <a:pPr/>
              <a:t>17</a:t>
            </a:fld>
            <a:endParaRPr lang="en-US"/>
          </a:p>
        </p:txBody>
      </p:sp>
    </p:spTree>
    <p:extLst>
      <p:ext uri="{BB962C8B-B14F-4D97-AF65-F5344CB8AC3E}">
        <p14:creationId xmlns:p14="http://schemas.microsoft.com/office/powerpoint/2010/main" val="1223481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noProof="0" dirty="0"/>
              <a:t>About</a:t>
            </a:r>
            <a:r>
              <a:rPr lang="en-US" i="1" u="sng" baseline="0" noProof="0" dirty="0"/>
              <a:t> photo:</a:t>
            </a:r>
          </a:p>
          <a:p>
            <a:r>
              <a:rPr lang="en-US" i="0" u="none" baseline="0" noProof="0" dirty="0"/>
              <a:t>Reception </a:t>
            </a:r>
            <a:r>
              <a:rPr lang="en-US" i="0" u="none" baseline="0" noProof="0" dirty="0" err="1"/>
              <a:t>Arthrex</a:t>
            </a:r>
            <a:r>
              <a:rPr lang="en-US" i="0" u="none" baseline="0" noProof="0" dirty="0"/>
              <a:t>, Munich, Germany.</a:t>
            </a:r>
            <a:endParaRPr lang="en-US" noProof="0" dirty="0"/>
          </a:p>
        </p:txBody>
      </p:sp>
      <p:sp>
        <p:nvSpPr>
          <p:cNvPr id="4" name="Slide Number Placeholder 3"/>
          <p:cNvSpPr>
            <a:spLocks noGrp="1"/>
          </p:cNvSpPr>
          <p:nvPr>
            <p:ph type="sldNum" sz="quarter" idx="10"/>
          </p:nvPr>
        </p:nvSpPr>
        <p:spPr/>
        <p:txBody>
          <a:bodyPr/>
          <a:lstStyle/>
          <a:p>
            <a:pPr>
              <a:defRPr/>
            </a:pPr>
            <a:fld id="{102D268A-6DCB-4AEC-97FF-D0F7AAABB29B}" type="slidenum">
              <a:rPr lang="en-US" smtClean="0"/>
              <a:pPr>
                <a:defRPr/>
              </a:pPr>
              <a:t>18</a:t>
            </a:fld>
            <a:endParaRPr lang="en-US"/>
          </a:p>
        </p:txBody>
      </p:sp>
    </p:spTree>
    <p:extLst>
      <p:ext uri="{BB962C8B-B14F-4D97-AF65-F5344CB8AC3E}">
        <p14:creationId xmlns:p14="http://schemas.microsoft.com/office/powerpoint/2010/main" val="3620269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solidFill>
                <a:srgbClr val="000000"/>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C426742-2223-46B7-AB38-B81847B6B729}" type="slidenum">
              <a:rPr lang="en-US" smtClean="0"/>
              <a:pPr/>
              <a:t>19</a:t>
            </a:fld>
            <a:endParaRPr lang="en-US"/>
          </a:p>
        </p:txBody>
      </p:sp>
    </p:spTree>
    <p:extLst>
      <p:ext uri="{BB962C8B-B14F-4D97-AF65-F5344CB8AC3E}">
        <p14:creationId xmlns:p14="http://schemas.microsoft.com/office/powerpoint/2010/main" val="1049395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50000"/>
                  </a:schemeClr>
                </a:solidFill>
              </a:rPr>
              <a:t>Project:</a:t>
            </a:r>
            <a:r>
              <a:rPr lang="en-US" baseline="0" dirty="0">
                <a:solidFill>
                  <a:schemeClr val="bg2">
                    <a:lumMod val="50000"/>
                  </a:schemeClr>
                </a:solidFill>
              </a:rPr>
              <a:t> </a:t>
            </a:r>
            <a:r>
              <a:rPr lang="en-US" dirty="0" err="1">
                <a:effectLst/>
              </a:rPr>
              <a:t>Nordsjællands</a:t>
            </a:r>
            <a:r>
              <a:rPr lang="en-US" dirty="0">
                <a:effectLst/>
              </a:rPr>
              <a:t> Hospital, Sensory Birthing Room, </a:t>
            </a:r>
            <a:r>
              <a:rPr lang="en-US" dirty="0" err="1">
                <a:solidFill>
                  <a:srgbClr val="0B5ED7"/>
                </a:solidFill>
              </a:rPr>
              <a:t>Hillerød</a:t>
            </a:r>
            <a:r>
              <a:rPr lang="en-US" dirty="0">
                <a:solidFill>
                  <a:srgbClr val="0B5ED7"/>
                </a:solidFill>
              </a:rPr>
              <a:t>, </a:t>
            </a:r>
            <a:r>
              <a:rPr lang="en-US" dirty="0">
                <a:effectLst/>
              </a:rPr>
              <a:t>Denmark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50000"/>
                  </a:schemeClr>
                </a:solidFill>
              </a:rPr>
              <a:t>Product:</a:t>
            </a:r>
            <a:r>
              <a:rPr lang="en-US" baseline="0" dirty="0">
                <a:solidFill>
                  <a:schemeClr val="bg2">
                    <a:lumMod val="50000"/>
                  </a:schemeClr>
                </a:solidFill>
              </a:rPr>
              <a:t> Philips luminous textile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bg2">
                    <a:lumMod val="50000"/>
                  </a:schemeClr>
                </a:solidFill>
              </a:rPr>
              <a:t>Content: </a:t>
            </a:r>
            <a:r>
              <a:rPr lang="en-US" dirty="0" err="1">
                <a:effectLst/>
              </a:rPr>
              <a:t>Bjørn</a:t>
            </a:r>
            <a:r>
              <a:rPr lang="en-US" dirty="0">
                <a:effectLst/>
              </a:rPr>
              <a:t> </a:t>
            </a:r>
            <a:r>
              <a:rPr lang="en-US" dirty="0" err="1">
                <a:effectLst/>
              </a:rPr>
              <a:t>Wennerwald</a:t>
            </a:r>
            <a:r>
              <a:rPr lang="en-US" dirty="0">
                <a:effectLst/>
              </a:rPr>
              <a:t>, </a:t>
            </a:r>
            <a:r>
              <a:rPr lang="en-US" dirty="0" err="1">
                <a:effectLst/>
              </a:rPr>
              <a:t>Wavecare</a:t>
            </a:r>
            <a:r>
              <a:rPr lang="en-US" dirty="0">
                <a:effectLst/>
              </a:rPr>
              <a:t> </a:t>
            </a:r>
            <a:r>
              <a:rPr lang="en-US" dirty="0" err="1">
                <a:effectLst/>
              </a:rPr>
              <a:t>ApS</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See:</a:t>
            </a:r>
            <a:r>
              <a:rPr lang="en-US" baseline="0" dirty="0">
                <a:effectLst/>
              </a:rPr>
              <a:t> http://www.largeluminoussurfaces.com/content/prdkhillerod-delivery-rooms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8C426742-2223-46B7-AB38-B81847B6B729}" type="slidenum">
              <a:rPr lang="en-US" smtClean="0"/>
              <a:pPr/>
              <a:t>20</a:t>
            </a:fld>
            <a:endParaRPr lang="en-US"/>
          </a:p>
        </p:txBody>
      </p:sp>
    </p:spTree>
    <p:extLst>
      <p:ext uri="{BB962C8B-B14F-4D97-AF65-F5344CB8AC3E}">
        <p14:creationId xmlns:p14="http://schemas.microsoft.com/office/powerpoint/2010/main" val="229034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4786D-D4E5-4161-96B3-D5062FF60C44}" type="slidenum">
              <a:rPr lang="en-US" smtClean="0"/>
              <a:t>21</a:t>
            </a:fld>
            <a:endParaRPr lang="en-US" dirty="0"/>
          </a:p>
        </p:txBody>
      </p:sp>
    </p:spTree>
    <p:extLst>
      <p:ext uri="{BB962C8B-B14F-4D97-AF65-F5344CB8AC3E}">
        <p14:creationId xmlns:p14="http://schemas.microsoft.com/office/powerpoint/2010/main" val="2972326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LED lighting, we can now fuse lighting into architectural surfaces.  The “embedded lighting” technology is changing the way architects conceive of architectural lighting solutions.</a:t>
            </a:r>
          </a:p>
        </p:txBody>
      </p:sp>
      <p:sp>
        <p:nvSpPr>
          <p:cNvPr id="4" name="Slide Number Placeholder 3"/>
          <p:cNvSpPr>
            <a:spLocks noGrp="1"/>
          </p:cNvSpPr>
          <p:nvPr>
            <p:ph type="sldNum" sz="quarter" idx="10"/>
          </p:nvPr>
        </p:nvSpPr>
        <p:spPr/>
        <p:txBody>
          <a:bodyPr/>
          <a:lstStyle/>
          <a:p>
            <a:fld id="{A2AD6D64-020D-4DE9-B245-6FC82D6A6AA8}" type="slidenum">
              <a:rPr lang="en-US" smtClean="0"/>
              <a:t>2</a:t>
            </a:fld>
            <a:endParaRPr lang="en-US"/>
          </a:p>
        </p:txBody>
      </p:sp>
    </p:spTree>
    <p:extLst>
      <p:ext uri="{BB962C8B-B14F-4D97-AF65-F5344CB8AC3E}">
        <p14:creationId xmlns:p14="http://schemas.microsoft.com/office/powerpoint/2010/main" val="2880089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intent:</a:t>
            </a:r>
          </a:p>
          <a:p>
            <a:endParaRPr lang="en-US" dirty="0"/>
          </a:p>
          <a:p>
            <a:r>
              <a:rPr lang="en-US" dirty="0"/>
              <a:t>Explanation</a:t>
            </a:r>
            <a:r>
              <a:rPr lang="en-US" baseline="0" dirty="0"/>
              <a:t> of the different key values of Philips luminous textile with </a:t>
            </a:r>
            <a:r>
              <a:rPr lang="en-US" baseline="0" dirty="0" err="1"/>
              <a:t>Kvadrat</a:t>
            </a:r>
            <a:r>
              <a:rPr lang="en-US" baseline="0" dirty="0"/>
              <a:t> soft cells.</a:t>
            </a:r>
          </a:p>
          <a:p>
            <a:endParaRPr lang="en-US" baseline="0" dirty="0"/>
          </a:p>
          <a:p>
            <a:endParaRPr lang="en-US" dirty="0"/>
          </a:p>
        </p:txBody>
      </p:sp>
    </p:spTree>
    <p:extLst>
      <p:ext uri="{BB962C8B-B14F-4D97-AF65-F5344CB8AC3E}">
        <p14:creationId xmlns:p14="http://schemas.microsoft.com/office/powerpoint/2010/main" val="15805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noProof="0" dirty="0"/>
              <a:t>Slide</a:t>
            </a:r>
            <a:r>
              <a:rPr lang="en-US" i="1" u="sng" baseline="0" noProof="0" dirty="0"/>
              <a:t> intent:</a:t>
            </a:r>
          </a:p>
          <a:p>
            <a:r>
              <a:rPr lang="en-US" baseline="0" noProof="0" dirty="0"/>
              <a:t>Explanation of variety of textiles of our partner </a:t>
            </a:r>
            <a:r>
              <a:rPr lang="en-US" baseline="0" noProof="0" dirty="0" err="1"/>
              <a:t>Kvadrat</a:t>
            </a:r>
            <a:endParaRPr lang="en-US" baseline="0" noProof="0" dirty="0"/>
          </a:p>
          <a:p>
            <a:endParaRPr lang="en-US" baseline="0" noProof="0" dirty="0"/>
          </a:p>
          <a:p>
            <a:r>
              <a:rPr lang="en-US" i="1" u="sng" dirty="0"/>
              <a:t>Image</a:t>
            </a:r>
          </a:p>
          <a:p>
            <a:r>
              <a:rPr lang="en-US" i="0" u="none" baseline="0" dirty="0" err="1"/>
              <a:t>Kvadrat</a:t>
            </a:r>
            <a:r>
              <a:rPr lang="en-US" i="0" u="none" baseline="0" dirty="0"/>
              <a:t> showroom Amsterdam</a:t>
            </a:r>
            <a:endParaRPr lang="en-US" i="1" u="sng" baseline="0" dirty="0"/>
          </a:p>
        </p:txBody>
      </p:sp>
    </p:spTree>
    <p:extLst>
      <p:ext uri="{BB962C8B-B14F-4D97-AF65-F5344CB8AC3E}">
        <p14:creationId xmlns:p14="http://schemas.microsoft.com/office/powerpoint/2010/main" val="2581676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noProof="0" dirty="0"/>
              <a:t>Slide</a:t>
            </a:r>
            <a:r>
              <a:rPr lang="en-US" i="1" u="sng" baseline="0" noProof="0" dirty="0"/>
              <a:t> intent:</a:t>
            </a:r>
          </a:p>
          <a:p>
            <a:r>
              <a:rPr lang="en-US" baseline="0" noProof="0" dirty="0"/>
              <a:t>Show </a:t>
            </a:r>
            <a:r>
              <a:rPr lang="en-US" baseline="0" noProof="0" dirty="0" err="1"/>
              <a:t>varietyo</a:t>
            </a:r>
            <a:r>
              <a:rPr lang="en-US" baseline="0" noProof="0" dirty="0"/>
              <a:t> f mounting possibilities of luminous textile panels to a wall or ceiling.</a:t>
            </a:r>
          </a:p>
        </p:txBody>
      </p:sp>
    </p:spTree>
    <p:extLst>
      <p:ext uri="{BB962C8B-B14F-4D97-AF65-F5344CB8AC3E}">
        <p14:creationId xmlns:p14="http://schemas.microsoft.com/office/powerpoint/2010/main" val="3921803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Image</a:t>
            </a:r>
          </a:p>
          <a:p>
            <a:r>
              <a:rPr lang="en-US" dirty="0"/>
              <a:t>http://www.largeluminoussurfaces.com/content/prnlbelugamaastricht</a:t>
            </a:r>
            <a:endParaRPr lang="en-US" i="1" u="sng" baseline="0" dirty="0"/>
          </a:p>
        </p:txBody>
      </p:sp>
    </p:spTree>
    <p:extLst>
      <p:ext uri="{BB962C8B-B14F-4D97-AF65-F5344CB8AC3E}">
        <p14:creationId xmlns:p14="http://schemas.microsoft.com/office/powerpoint/2010/main" val="36180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noProof="0" dirty="0"/>
              <a:t>Slide</a:t>
            </a:r>
            <a:r>
              <a:rPr lang="en-US" i="1" u="sng" baseline="0" noProof="0" dirty="0"/>
              <a:t> intent:</a:t>
            </a:r>
          </a:p>
          <a:p>
            <a:r>
              <a:rPr lang="en-US" baseline="0" noProof="0" dirty="0"/>
              <a:t>Explanation of easy installation of luminous textile panels.</a:t>
            </a:r>
          </a:p>
          <a:p>
            <a:endParaRPr lang="en-US" baseline="0" noProof="0" dirty="0"/>
          </a:p>
          <a:p>
            <a:r>
              <a:rPr lang="en-US" i="1" u="sng" dirty="0"/>
              <a:t>Image</a:t>
            </a:r>
          </a:p>
          <a:p>
            <a:r>
              <a:rPr lang="en-US" i="0" u="none" dirty="0"/>
              <a:t>Driver</a:t>
            </a:r>
            <a:r>
              <a:rPr lang="en-US" i="0" u="none" baseline="0" dirty="0"/>
              <a:t> box</a:t>
            </a:r>
            <a:endParaRPr lang="en-US" i="0" u="none" dirty="0"/>
          </a:p>
        </p:txBody>
      </p:sp>
    </p:spTree>
    <p:extLst>
      <p:ext uri="{BB962C8B-B14F-4D97-AF65-F5344CB8AC3E}">
        <p14:creationId xmlns:p14="http://schemas.microsoft.com/office/powerpoint/2010/main" val="2284997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u="none" dirty="0"/>
          </a:p>
        </p:txBody>
      </p:sp>
    </p:spTree>
    <p:extLst>
      <p:ext uri="{BB962C8B-B14F-4D97-AF65-F5344CB8AC3E}">
        <p14:creationId xmlns:p14="http://schemas.microsoft.com/office/powerpoint/2010/main" val="1032022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noProof="0" dirty="0"/>
              <a:t>Slide</a:t>
            </a:r>
            <a:r>
              <a:rPr lang="en-US" i="1" u="sng" baseline="0" noProof="0" dirty="0"/>
              <a:t> intent:</a:t>
            </a:r>
          </a:p>
          <a:p>
            <a:r>
              <a:rPr lang="en-US" baseline="0" noProof="0" dirty="0"/>
              <a:t>Explanation of acoustic properties. </a:t>
            </a:r>
          </a:p>
          <a:p>
            <a:endParaRPr lang="en-US" baseline="0" noProof="0" dirty="0"/>
          </a:p>
          <a:p>
            <a:r>
              <a:rPr lang="en-US" i="1" u="sng" dirty="0"/>
              <a:t>Image</a:t>
            </a:r>
          </a:p>
          <a:p>
            <a:r>
              <a:rPr lang="en-US" i="0" u="none" dirty="0"/>
              <a:t>Soft</a:t>
            </a:r>
            <a:r>
              <a:rPr lang="en-US" i="0" u="none" baseline="0" dirty="0"/>
              <a:t> sound</a:t>
            </a:r>
            <a:endParaRPr lang="en-US" i="0" u="none" dirty="0"/>
          </a:p>
        </p:txBody>
      </p:sp>
    </p:spTree>
    <p:extLst>
      <p:ext uri="{BB962C8B-B14F-4D97-AF65-F5344CB8AC3E}">
        <p14:creationId xmlns:p14="http://schemas.microsoft.com/office/powerpoint/2010/main" val="2929274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74CA518-F144-4AF9-9CB1-414446D421EA}" type="slidenum">
              <a:rPr lang="en-US" smtClean="0"/>
              <a:t>30</a:t>
            </a:fld>
            <a:endParaRPr lang="en-US" dirty="0"/>
          </a:p>
        </p:txBody>
      </p:sp>
    </p:spTree>
    <p:extLst>
      <p:ext uri="{BB962C8B-B14F-4D97-AF65-F5344CB8AC3E}">
        <p14:creationId xmlns:p14="http://schemas.microsoft.com/office/powerpoint/2010/main" val="1544889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Image:</a:t>
            </a:r>
            <a:endParaRPr lang="en-US"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2">
                    <a:lumMod val="50000"/>
                  </a:schemeClr>
                </a:solidFill>
              </a:rPr>
              <a:t>OneSpace</a:t>
            </a:r>
            <a:r>
              <a:rPr lang="en-US" dirty="0">
                <a:solidFill>
                  <a:schemeClr val="bg2">
                    <a:lumMod val="50000"/>
                  </a:schemeClr>
                </a:solidFill>
              </a:rPr>
              <a:t> luminous</a:t>
            </a:r>
            <a:r>
              <a:rPr lang="en-US" baseline="0" dirty="0">
                <a:solidFill>
                  <a:schemeClr val="bg2">
                    <a:lumMod val="50000"/>
                  </a:schemeClr>
                </a:solidFill>
              </a:rPr>
              <a:t> ceiling prefab @</a:t>
            </a:r>
            <a:r>
              <a:rPr lang="en-US" dirty="0" err="1">
                <a:solidFill>
                  <a:schemeClr val="bg2">
                    <a:lumMod val="50000"/>
                  </a:schemeClr>
                </a:solidFill>
              </a:rPr>
              <a:t>Bershka</a:t>
            </a:r>
            <a:r>
              <a:rPr lang="en-US" dirty="0">
                <a:solidFill>
                  <a:schemeClr val="bg2">
                    <a:lumMod val="50000"/>
                  </a:schemeClr>
                </a:solidFill>
              </a:rPr>
              <a:t> flagship store, Turin, Italy</a:t>
            </a:r>
          </a:p>
        </p:txBody>
      </p:sp>
      <p:sp>
        <p:nvSpPr>
          <p:cNvPr id="4" name="Slide Number Placeholder 3"/>
          <p:cNvSpPr>
            <a:spLocks noGrp="1"/>
          </p:cNvSpPr>
          <p:nvPr>
            <p:ph type="sldNum" sz="quarter" idx="10"/>
          </p:nvPr>
        </p:nvSpPr>
        <p:spPr>
          <a:xfrm>
            <a:off x="5574231" y="7010356"/>
            <a:ext cx="4264387" cy="369034"/>
          </a:xfrm>
          <a:prstGeom prst="rect">
            <a:avLst/>
          </a:prstGeom>
        </p:spPr>
        <p:txBody>
          <a:bodyPr/>
          <a:lstStyle/>
          <a:p>
            <a:fld id="{D258A91E-C456-47E7-ADBA-EBE8E8C10E4A}" type="slidenum">
              <a:rPr lang="en-US" smtClean="0"/>
              <a:t>34</a:t>
            </a:fld>
            <a:endParaRPr lang="en-US"/>
          </a:p>
        </p:txBody>
      </p:sp>
    </p:spTree>
    <p:extLst>
      <p:ext uri="{BB962C8B-B14F-4D97-AF65-F5344CB8AC3E}">
        <p14:creationId xmlns:p14="http://schemas.microsoft.com/office/powerpoint/2010/main" val="1686930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Image:</a:t>
            </a:r>
            <a:endParaRPr lang="en-US"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2">
                    <a:lumMod val="50000"/>
                  </a:schemeClr>
                </a:solidFill>
              </a:rPr>
              <a:t>OneSpace</a:t>
            </a:r>
            <a:r>
              <a:rPr lang="en-US" dirty="0">
                <a:solidFill>
                  <a:schemeClr val="bg2">
                    <a:lumMod val="50000"/>
                  </a:schemeClr>
                </a:solidFill>
              </a:rPr>
              <a:t> luminous</a:t>
            </a:r>
            <a:r>
              <a:rPr lang="en-US" baseline="0" dirty="0">
                <a:solidFill>
                  <a:schemeClr val="bg2">
                    <a:lumMod val="50000"/>
                  </a:schemeClr>
                </a:solidFill>
              </a:rPr>
              <a:t> ceiling prefab @</a:t>
            </a:r>
            <a:r>
              <a:rPr lang="en-US" dirty="0" err="1">
                <a:solidFill>
                  <a:schemeClr val="bg2">
                    <a:lumMod val="50000"/>
                  </a:schemeClr>
                </a:solidFill>
              </a:rPr>
              <a:t>Bershka</a:t>
            </a:r>
            <a:r>
              <a:rPr lang="en-US" dirty="0">
                <a:solidFill>
                  <a:schemeClr val="bg2">
                    <a:lumMod val="50000"/>
                  </a:schemeClr>
                </a:solidFill>
              </a:rPr>
              <a:t> flagship store, Turin, Italy</a:t>
            </a:r>
          </a:p>
        </p:txBody>
      </p:sp>
      <p:sp>
        <p:nvSpPr>
          <p:cNvPr id="4" name="Slide Number Placeholder 3"/>
          <p:cNvSpPr>
            <a:spLocks noGrp="1"/>
          </p:cNvSpPr>
          <p:nvPr>
            <p:ph type="sldNum" sz="quarter" idx="10"/>
          </p:nvPr>
        </p:nvSpPr>
        <p:spPr>
          <a:xfrm>
            <a:off x="5623698" y="6456612"/>
            <a:ext cx="4302231" cy="339884"/>
          </a:xfrm>
          <a:prstGeom prst="rect">
            <a:avLst/>
          </a:prstGeom>
        </p:spPr>
        <p:txBody>
          <a:bodyPr/>
          <a:lstStyle/>
          <a:p>
            <a:fld id="{D258A91E-C456-47E7-ADBA-EBE8E8C10E4A}" type="slidenum">
              <a:rPr lang="en-US" smtClean="0"/>
              <a:t>35</a:t>
            </a:fld>
            <a:endParaRPr lang="en-US"/>
          </a:p>
        </p:txBody>
      </p:sp>
    </p:spTree>
    <p:extLst>
      <p:ext uri="{BB962C8B-B14F-4D97-AF65-F5344CB8AC3E}">
        <p14:creationId xmlns:p14="http://schemas.microsoft.com/office/powerpoint/2010/main" val="121172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Lighting has traditionally been</a:t>
            </a:r>
            <a:r>
              <a:rPr lang="en-US" baseline="0" dirty="0"/>
              <a:t> hot, dangerous, fragile, and objectified.  The light fixture casts light on the “dumb” lump of stone, sticks, glass, steel.</a:t>
            </a:r>
            <a:endParaRPr lang="en-US" dirty="0"/>
          </a:p>
        </p:txBody>
      </p:sp>
      <p:sp>
        <p:nvSpPr>
          <p:cNvPr id="4" name="Slide Number Placeholder 3"/>
          <p:cNvSpPr>
            <a:spLocks noGrp="1"/>
          </p:cNvSpPr>
          <p:nvPr>
            <p:ph type="sldNum" sz="quarter" idx="10"/>
          </p:nvPr>
        </p:nvSpPr>
        <p:spPr/>
        <p:txBody>
          <a:bodyPr/>
          <a:lstStyle/>
          <a:p>
            <a:fld id="{A2AD6D64-020D-4DE9-B245-6FC82D6A6AA8}" type="slidenum">
              <a:rPr lang="en-US" smtClean="0"/>
              <a:t>3</a:t>
            </a:fld>
            <a:endParaRPr lang="en-US"/>
          </a:p>
        </p:txBody>
      </p:sp>
    </p:spTree>
    <p:extLst>
      <p:ext uri="{BB962C8B-B14F-4D97-AF65-F5344CB8AC3E}">
        <p14:creationId xmlns:p14="http://schemas.microsoft.com/office/powerpoint/2010/main" val="605995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80FA3-42E2-46AE-8B23-92C4239D3BD4}" type="slidenum">
              <a:rPr lang="en-US" smtClean="0"/>
              <a:t>36</a:t>
            </a:fld>
            <a:endParaRPr lang="en-US" dirty="0"/>
          </a:p>
        </p:txBody>
      </p:sp>
    </p:spTree>
    <p:extLst>
      <p:ext uri="{BB962C8B-B14F-4D97-AF65-F5344CB8AC3E}">
        <p14:creationId xmlns:p14="http://schemas.microsoft.com/office/powerpoint/2010/main" val="4077174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Image</a:t>
            </a:r>
          </a:p>
          <a:p>
            <a:r>
              <a:rPr lang="en-US" i="0" u="none" dirty="0" err="1"/>
              <a:t>OneSpace</a:t>
            </a:r>
            <a:r>
              <a:rPr lang="en-US" i="0" u="none" dirty="0"/>
              <a:t> luminous ceiling @Lighting Application Center, Lounge,</a:t>
            </a:r>
            <a:r>
              <a:rPr lang="en-US" i="0" u="none" baseline="0" dirty="0"/>
              <a:t> Eindhoven, The Netherlands</a:t>
            </a:r>
            <a:endParaRPr lang="en-US" i="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1" u="sng" dirty="0">
              <a:solidFill>
                <a:schemeClr val="bg2">
                  <a:lumMod val="50000"/>
                </a:schemeClr>
              </a:solidFill>
            </a:endParaRPr>
          </a:p>
        </p:txBody>
      </p:sp>
      <p:sp>
        <p:nvSpPr>
          <p:cNvPr id="4" name="Slide Number Placeholder 3"/>
          <p:cNvSpPr>
            <a:spLocks noGrp="1"/>
          </p:cNvSpPr>
          <p:nvPr>
            <p:ph type="sldNum" sz="quarter" idx="10"/>
          </p:nvPr>
        </p:nvSpPr>
        <p:spPr>
          <a:xfrm>
            <a:off x="5574231" y="7010356"/>
            <a:ext cx="4264387" cy="369034"/>
          </a:xfrm>
          <a:prstGeom prst="rect">
            <a:avLst/>
          </a:prstGeom>
        </p:spPr>
        <p:txBody>
          <a:bodyPr/>
          <a:lstStyle/>
          <a:p>
            <a:fld id="{D258A91E-C456-47E7-ADBA-EBE8E8C10E4A}" type="slidenum">
              <a:rPr lang="en-US" smtClean="0"/>
              <a:t>37</a:t>
            </a:fld>
            <a:endParaRPr lang="en-US"/>
          </a:p>
        </p:txBody>
      </p:sp>
    </p:spTree>
    <p:extLst>
      <p:ext uri="{BB962C8B-B14F-4D97-AF65-F5344CB8AC3E}">
        <p14:creationId xmlns:p14="http://schemas.microsoft.com/office/powerpoint/2010/main" val="1487983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Image</a:t>
            </a:r>
          </a:p>
          <a:p>
            <a:r>
              <a:rPr lang="en-US" i="0" u="none" dirty="0" err="1"/>
              <a:t>OneSpace</a:t>
            </a:r>
            <a:r>
              <a:rPr lang="en-US" i="0" u="none" dirty="0"/>
              <a:t> luminous ceiling @Lighting Application Center, Lounge,</a:t>
            </a:r>
            <a:r>
              <a:rPr lang="en-US" i="0" u="none" baseline="0" dirty="0"/>
              <a:t> Eindhoven, The Netherlands</a:t>
            </a:r>
            <a:endParaRPr lang="en-US" i="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1" u="sng" dirty="0">
              <a:solidFill>
                <a:schemeClr val="bg2">
                  <a:lumMod val="50000"/>
                </a:schemeClr>
              </a:solidFill>
            </a:endParaRPr>
          </a:p>
        </p:txBody>
      </p:sp>
      <p:sp>
        <p:nvSpPr>
          <p:cNvPr id="4" name="Slide Number Placeholder 3"/>
          <p:cNvSpPr>
            <a:spLocks noGrp="1"/>
          </p:cNvSpPr>
          <p:nvPr>
            <p:ph type="sldNum" sz="quarter" idx="10"/>
          </p:nvPr>
        </p:nvSpPr>
        <p:spPr>
          <a:xfrm>
            <a:off x="5574231" y="7010356"/>
            <a:ext cx="4264387" cy="369034"/>
          </a:xfrm>
          <a:prstGeom prst="rect">
            <a:avLst/>
          </a:prstGeom>
        </p:spPr>
        <p:txBody>
          <a:bodyPr/>
          <a:lstStyle/>
          <a:p>
            <a:fld id="{D258A91E-C456-47E7-ADBA-EBE8E8C10E4A}" type="slidenum">
              <a:rPr lang="en-US" smtClean="0"/>
              <a:t>38</a:t>
            </a:fld>
            <a:endParaRPr lang="en-US"/>
          </a:p>
        </p:txBody>
      </p:sp>
    </p:spTree>
    <p:extLst>
      <p:ext uri="{BB962C8B-B14F-4D97-AF65-F5344CB8AC3E}">
        <p14:creationId xmlns:p14="http://schemas.microsoft.com/office/powerpoint/2010/main" val="3293409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0.75 with only 600 x 600</a:t>
            </a:r>
          </a:p>
          <a:p>
            <a:endParaRPr lang="en-US" dirty="0"/>
          </a:p>
          <a:p>
            <a:r>
              <a:rPr lang="en-US" dirty="0"/>
              <a:t>Explanation</a:t>
            </a:r>
            <a:r>
              <a:rPr lang="en-US" baseline="0" dirty="0"/>
              <a:t> of the different key values of Philips OneSpace luminous ceiling.</a:t>
            </a:r>
          </a:p>
          <a:p>
            <a:endParaRPr lang="en-US" baseline="0" dirty="0"/>
          </a:p>
          <a:p>
            <a:pPr marL="0" lvl="0" indent="0">
              <a:buNone/>
            </a:pPr>
            <a:r>
              <a:rPr lang="en-US" sz="1200" b="1" dirty="0"/>
              <a:t>No need for additional ceiling (suspended / free hanging) </a:t>
            </a:r>
            <a:endParaRPr lang="en-US" sz="1200" dirty="0"/>
          </a:p>
          <a:p>
            <a:pPr marL="85725" indent="0">
              <a:buNone/>
            </a:pPr>
            <a:r>
              <a:rPr lang="en-US" sz="1200" dirty="0">
                <a:ea typeface="Calibri"/>
                <a:cs typeface="Calibri"/>
              </a:rPr>
              <a:t>The great advantage of leaving the concrete ceiling clear and open is that it can provide up to 40% energy savings (source: ‘People work light’, 2010) in new buildings by making optimal use of thermal mass properties of the building. The luminous ceiling solves the lighting need as well as acoustics in buildings with concrete core activation. </a:t>
            </a:r>
          </a:p>
          <a:p>
            <a:pPr marL="0" indent="0">
              <a:spcAft>
                <a:spcPts val="0"/>
              </a:spcAft>
              <a:buNone/>
            </a:pPr>
            <a:endParaRPr lang="en-US" sz="800" dirty="0">
              <a:ea typeface="Calibri"/>
              <a:cs typeface="Calibri"/>
            </a:endParaRPr>
          </a:p>
          <a:p>
            <a:pPr marL="0" lvl="0" indent="0">
              <a:buNone/>
            </a:pPr>
            <a:r>
              <a:rPr lang="en-US" sz="1200" b="1" dirty="0"/>
              <a:t>No need for additional ceiling (recessed / surface mounted) </a:t>
            </a:r>
            <a:endParaRPr lang="en-US" sz="1200" dirty="0"/>
          </a:p>
          <a:p>
            <a:pPr marL="85725" indent="0">
              <a:spcAft>
                <a:spcPts val="0"/>
              </a:spcAft>
              <a:buNone/>
            </a:pPr>
            <a:r>
              <a:rPr lang="en-US" sz="1200" dirty="0">
                <a:ea typeface="Calibri"/>
                <a:cs typeface="Calibri"/>
              </a:rPr>
              <a:t>Due to the way the panel is mounted to the building, no additional ceiling needs to be installed behind the panel. This saves money on the total system.</a:t>
            </a:r>
          </a:p>
          <a:p>
            <a:pPr marL="0" lvl="0" indent="0">
              <a:buNone/>
            </a:pPr>
            <a:endParaRPr lang="en-US" sz="800" b="1" dirty="0">
              <a:ea typeface="Calibri"/>
              <a:cs typeface="Calibri"/>
            </a:endParaRPr>
          </a:p>
          <a:p>
            <a:r>
              <a:rPr lang="en-US" sz="1200" b="1" i="0" u="none" strike="noStrike" kern="1200" baseline="0" dirty="0">
                <a:solidFill>
                  <a:schemeClr val="tx1"/>
                </a:solidFill>
                <a:latin typeface="+mn-lt"/>
                <a:ea typeface="+mn-ea"/>
                <a:cs typeface="+mn-cs"/>
              </a:rPr>
              <a:t>Superior homogeneous light</a:t>
            </a:r>
          </a:p>
          <a:p>
            <a:r>
              <a:rPr lang="en-US" sz="1200" b="0" i="0" u="none" strike="noStrike" kern="1200" baseline="0" dirty="0">
                <a:solidFill>
                  <a:schemeClr val="tx1"/>
                </a:solidFill>
                <a:latin typeface="+mn-lt"/>
                <a:ea typeface="+mn-ea"/>
                <a:cs typeface="+mn-cs"/>
              </a:rPr>
              <a:t>OneSpace integrates LED lights with textile to create a white light ceiling surface that hides the source of light completely. It delivers excellent uniform light distribution for an enhanced</a:t>
            </a:r>
          </a:p>
          <a:p>
            <a:r>
              <a:rPr lang="en-US" sz="1200" b="0" i="0" u="none" strike="noStrike" kern="1200" baseline="0" dirty="0">
                <a:solidFill>
                  <a:schemeClr val="tx1"/>
                </a:solidFill>
                <a:latin typeface="+mn-lt"/>
                <a:ea typeface="+mn-ea"/>
                <a:cs typeface="+mn-cs"/>
              </a:rPr>
              <a:t>daylight experience, which makes it a great functional light to work and be under. The result is a smooth and clutter-free ceiling of beautiful homogeneous light that feels as good as it looks.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Liberating design possibilities</a:t>
            </a:r>
          </a:p>
          <a:p>
            <a:r>
              <a:rPr lang="en-US" sz="1200" b="0" i="0" u="none" strike="noStrike" kern="1200" baseline="0" dirty="0">
                <a:solidFill>
                  <a:schemeClr val="tx1"/>
                </a:solidFill>
                <a:latin typeface="+mn-lt"/>
                <a:ea typeface="+mn-ea"/>
                <a:cs typeface="+mn-cs"/>
              </a:rPr>
              <a:t>OneSpace opens up new minimalistic lighting design opportunities. For ultimate design flexibility, the ultra-thin (12 cm) panel is available in one size and can be mounted in multiple ways (free-hanging, ceiling-mounted or recessed).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Simply smarter</a:t>
            </a:r>
          </a:p>
          <a:p>
            <a:r>
              <a:rPr lang="en-US" sz="1200" b="0" i="0" u="none" strike="noStrike" kern="1200" baseline="0" dirty="0">
                <a:solidFill>
                  <a:schemeClr val="tx1"/>
                </a:solidFill>
                <a:latin typeface="+mn-lt"/>
                <a:ea typeface="+mn-ea"/>
                <a:cs typeface="+mn-cs"/>
              </a:rPr>
              <a:t>OneSpace is simple to install and easy to maintain. The ceiling panel is designed to allow easy access to the unsightly building services</a:t>
            </a:r>
          </a:p>
          <a:p>
            <a:r>
              <a:rPr lang="en-US" sz="1200" b="0" i="0" u="none" strike="noStrike" kern="1200" baseline="0" dirty="0">
                <a:solidFill>
                  <a:schemeClr val="tx1"/>
                </a:solidFill>
                <a:latin typeface="+mn-lt"/>
                <a:ea typeface="+mn-ea"/>
                <a:cs typeface="+mn-cs"/>
              </a:rPr>
              <a:t>behind it. OneSpace also integrates perfectly with your building management system.</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Sensory enhancing</a:t>
            </a:r>
          </a:p>
          <a:p>
            <a:r>
              <a:rPr lang="en-US" sz="1200" b="0" i="0" u="none" strike="noStrike" kern="1200" baseline="0" dirty="0">
                <a:solidFill>
                  <a:schemeClr val="tx1"/>
                </a:solidFill>
                <a:latin typeface="+mn-lt"/>
                <a:ea typeface="+mn-ea"/>
                <a:cs typeface="+mn-cs"/>
              </a:rPr>
              <a:t>OneSpace not only makes spaces look great, it enhances your experience of them. It delivers bright uniform glare-free LED light that</a:t>
            </a:r>
          </a:p>
          <a:p>
            <a:r>
              <a:rPr lang="en-US" sz="1200" b="0" i="0" u="none" strike="noStrike" kern="1200" baseline="0" dirty="0">
                <a:solidFill>
                  <a:schemeClr val="tx1"/>
                </a:solidFill>
                <a:latin typeface="+mn-lt"/>
                <a:ea typeface="+mn-ea"/>
                <a:cs typeface="+mn-cs"/>
              </a:rPr>
              <a:t>eliminates shadows completely so you can see more clearly and view objects in their true light.</a:t>
            </a:r>
          </a:p>
          <a:p>
            <a:r>
              <a:rPr lang="en-US" sz="1200" b="0" i="0" u="none" strike="noStrike" kern="1200" baseline="0" dirty="0">
                <a:solidFill>
                  <a:schemeClr val="tx1"/>
                </a:solidFill>
                <a:latin typeface="+mn-lt"/>
                <a:ea typeface="+mn-ea"/>
                <a:cs typeface="+mn-cs"/>
              </a:rPr>
              <a:t>It even enhances room acoustics by reducing disturbing sound reflections.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Supremely safe</a:t>
            </a:r>
          </a:p>
          <a:p>
            <a:r>
              <a:rPr lang="en-US" sz="1200" b="0" i="0" u="none" strike="noStrike" kern="1200" baseline="0" dirty="0">
                <a:solidFill>
                  <a:schemeClr val="tx1"/>
                </a:solidFill>
                <a:latin typeface="+mn-lt"/>
                <a:ea typeface="+mn-ea"/>
                <a:cs typeface="+mn-cs"/>
              </a:rPr>
              <a:t>OneSpace exceeds industry safety standards for both fire and mounting. The mounting system</a:t>
            </a:r>
          </a:p>
          <a:p>
            <a:r>
              <a:rPr lang="en-US" sz="1200" b="0" i="0" u="none" strike="noStrike" kern="1200" baseline="0" dirty="0">
                <a:solidFill>
                  <a:schemeClr val="tx1"/>
                </a:solidFill>
                <a:latin typeface="+mn-lt"/>
                <a:ea typeface="+mn-ea"/>
                <a:cs typeface="+mn-cs"/>
              </a:rPr>
              <a:t>also has a safety factor of over five times higher than the weight of the panel.</a:t>
            </a:r>
            <a:endParaRPr lang="en-US" baseline="0" dirty="0"/>
          </a:p>
          <a:p>
            <a:endParaRPr lang="en-US" dirty="0"/>
          </a:p>
        </p:txBody>
      </p:sp>
    </p:spTree>
    <p:extLst>
      <p:ext uri="{BB962C8B-B14F-4D97-AF65-F5344CB8AC3E}">
        <p14:creationId xmlns:p14="http://schemas.microsoft.com/office/powerpoint/2010/main" val="1267315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E3725FA-C6D4-4D2F-834B-236FE935B47B}"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374693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intent:</a:t>
            </a:r>
          </a:p>
          <a:p>
            <a:endParaRPr lang="en-US" dirty="0"/>
          </a:p>
          <a:p>
            <a:r>
              <a:rPr lang="en-US" dirty="0"/>
              <a:t>Explanation</a:t>
            </a:r>
            <a:r>
              <a:rPr lang="en-US" baseline="0" dirty="0"/>
              <a:t> of the different key values of Philips OneSpace luminous ceiling.</a:t>
            </a:r>
          </a:p>
          <a:p>
            <a:endParaRPr lang="en-US" baseline="0" dirty="0"/>
          </a:p>
          <a:p>
            <a:pPr marL="0" lvl="0" indent="0">
              <a:buNone/>
            </a:pPr>
            <a:r>
              <a:rPr lang="en-US" sz="1200" b="1" dirty="0"/>
              <a:t>No need for additional ceiling (suspended / free hanging) </a:t>
            </a:r>
            <a:endParaRPr lang="en-US" sz="1200" dirty="0"/>
          </a:p>
          <a:p>
            <a:pPr marL="85725" indent="0">
              <a:buNone/>
            </a:pPr>
            <a:r>
              <a:rPr lang="en-US" sz="1200" dirty="0">
                <a:ea typeface="Calibri"/>
                <a:cs typeface="Calibri"/>
              </a:rPr>
              <a:t>The great advantage of leaving the concrete ceiling clear and open is that it can provide up to 40% energy savings (source: ‘People work light’, 2010) in new buildings by making optimal use of thermal mass properties of the building. The luminous ceiling solves the lighting need as well as acoustics in buildings with concrete core activation. </a:t>
            </a:r>
          </a:p>
          <a:p>
            <a:pPr marL="0" indent="0">
              <a:spcAft>
                <a:spcPts val="0"/>
              </a:spcAft>
              <a:buNone/>
            </a:pPr>
            <a:endParaRPr lang="en-US" sz="800" dirty="0">
              <a:ea typeface="Calibri"/>
              <a:cs typeface="Calibri"/>
            </a:endParaRPr>
          </a:p>
          <a:p>
            <a:pPr marL="0" lvl="0" indent="0">
              <a:buNone/>
            </a:pPr>
            <a:r>
              <a:rPr lang="en-US" sz="1200" b="1" dirty="0"/>
              <a:t>No need for additional ceiling (recessed / surface mounted) </a:t>
            </a:r>
            <a:endParaRPr lang="en-US" sz="1200" dirty="0"/>
          </a:p>
          <a:p>
            <a:pPr marL="85725" indent="0">
              <a:spcAft>
                <a:spcPts val="0"/>
              </a:spcAft>
              <a:buNone/>
            </a:pPr>
            <a:r>
              <a:rPr lang="en-US" sz="1200" dirty="0">
                <a:ea typeface="Calibri"/>
                <a:cs typeface="Calibri"/>
              </a:rPr>
              <a:t>Due to the way the panel is mounted to the building, no additional ceiling needs to be installed behind the panel. This saves money on the total system.</a:t>
            </a:r>
          </a:p>
          <a:p>
            <a:pPr marL="85725" indent="0">
              <a:spcAft>
                <a:spcPts val="0"/>
              </a:spcAft>
              <a:buNone/>
            </a:pPr>
            <a:endParaRPr lang="en-US" sz="800" b="1" dirty="0">
              <a:ea typeface="Calibri"/>
              <a:cs typeface="Calibri"/>
            </a:endParaRPr>
          </a:p>
          <a:p>
            <a:pPr marL="0" indent="0">
              <a:spcAft>
                <a:spcPts val="0"/>
              </a:spcAft>
              <a:buNone/>
            </a:pPr>
            <a:r>
              <a:rPr lang="en-US" sz="1200" b="1" dirty="0">
                <a:ea typeface="Calibri"/>
                <a:cs typeface="Calibri"/>
              </a:rPr>
              <a:t>Covered back side </a:t>
            </a:r>
            <a:endParaRPr lang="en-US" sz="1200" dirty="0">
              <a:ea typeface="Calibri"/>
            </a:endParaRPr>
          </a:p>
          <a:p>
            <a:pPr marL="114300" indent="0">
              <a:spcAft>
                <a:spcPts val="0"/>
              </a:spcAft>
              <a:buNone/>
            </a:pPr>
            <a:r>
              <a:rPr lang="en-US" sz="1200" dirty="0">
                <a:ea typeface="Calibri"/>
                <a:cs typeface="Calibri"/>
              </a:rPr>
              <a:t>The covered back side is insect and dust repellent. This backing discourages insects from landing or climbing in or on the surface.</a:t>
            </a:r>
          </a:p>
          <a:p>
            <a:pPr marL="0" lvl="0" indent="0">
              <a:buNone/>
            </a:pPr>
            <a:endParaRPr lang="en-US" sz="800" b="1" dirty="0">
              <a:ea typeface="Calibri"/>
              <a:cs typeface="Calibri"/>
            </a:endParaRPr>
          </a:p>
          <a:p>
            <a:pPr marL="0" lvl="0" indent="0">
              <a:buNone/>
            </a:pPr>
            <a:r>
              <a:rPr lang="en-US" sz="1200" b="1" dirty="0">
                <a:ea typeface="Calibri"/>
                <a:cs typeface="Calibri"/>
              </a:rPr>
              <a:t>Customizable edge colors</a:t>
            </a:r>
            <a:endParaRPr lang="en-US" sz="1200" dirty="0">
              <a:ea typeface="Calibri"/>
            </a:endParaRPr>
          </a:p>
          <a:p>
            <a:pPr marL="114300" indent="0">
              <a:spcAft>
                <a:spcPts val="0"/>
              </a:spcAft>
              <a:buNone/>
            </a:pPr>
            <a:r>
              <a:rPr lang="en-US" sz="1200" dirty="0">
                <a:ea typeface="Calibri"/>
                <a:cs typeface="Calibri"/>
              </a:rPr>
              <a:t>The possibility to choose the edge color allows the architect to match the panel with the interior into one cohesive design. </a:t>
            </a:r>
            <a:endParaRPr lang="en-US" sz="1200" dirty="0">
              <a:ea typeface="Calibri"/>
            </a:endParaRPr>
          </a:p>
          <a:p>
            <a:endParaRPr lang="en-US" baseline="0" dirty="0"/>
          </a:p>
          <a:p>
            <a:endParaRPr lang="en-US" baseline="0" dirty="0"/>
          </a:p>
          <a:p>
            <a:r>
              <a:rPr lang="en-US" sz="1200" b="1" i="0" u="none" strike="noStrike" kern="1200" baseline="0" dirty="0">
                <a:solidFill>
                  <a:schemeClr val="tx1"/>
                </a:solidFill>
                <a:latin typeface="+mn-lt"/>
                <a:ea typeface="+mn-ea"/>
                <a:cs typeface="+mn-cs"/>
              </a:rPr>
              <a:t>Superior homogeneous light</a:t>
            </a:r>
          </a:p>
          <a:p>
            <a:r>
              <a:rPr lang="en-US" sz="1200" b="0" i="0" u="none" strike="noStrike" kern="1200" baseline="0" dirty="0">
                <a:solidFill>
                  <a:schemeClr val="tx1"/>
                </a:solidFill>
                <a:latin typeface="+mn-lt"/>
                <a:ea typeface="+mn-ea"/>
                <a:cs typeface="+mn-cs"/>
              </a:rPr>
              <a:t>OneSpace integrates LED lights with textile to create a white light ceiling surface that hides the source of light completely. It delivers excellent</a:t>
            </a:r>
          </a:p>
          <a:p>
            <a:r>
              <a:rPr lang="en-US" sz="1200" b="0" i="0" u="none" strike="noStrike" kern="1200" baseline="0" dirty="0">
                <a:solidFill>
                  <a:schemeClr val="tx1"/>
                </a:solidFill>
                <a:latin typeface="+mn-lt"/>
                <a:ea typeface="+mn-ea"/>
                <a:cs typeface="+mn-cs"/>
              </a:rPr>
              <a:t>uniform light distribution for an enhanced daylight experience, which makes it a great functional light to work and be under. The result</a:t>
            </a:r>
          </a:p>
          <a:p>
            <a:r>
              <a:rPr lang="en-US" sz="1200" b="0" i="0" u="none" strike="noStrike" kern="1200" baseline="0" dirty="0">
                <a:solidFill>
                  <a:schemeClr val="tx1"/>
                </a:solidFill>
                <a:latin typeface="+mn-lt"/>
                <a:ea typeface="+mn-ea"/>
                <a:cs typeface="+mn-cs"/>
              </a:rPr>
              <a:t>is a smooth and clutter-free ceiling of beautiful homogeneous light that feels as good as it looks.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Liberating design possibilities</a:t>
            </a:r>
          </a:p>
          <a:p>
            <a:r>
              <a:rPr lang="en-US" sz="1200" b="0" i="0" u="none" strike="noStrike" kern="1200" baseline="0" dirty="0">
                <a:solidFill>
                  <a:schemeClr val="tx1"/>
                </a:solidFill>
                <a:latin typeface="+mn-lt"/>
                <a:ea typeface="+mn-ea"/>
                <a:cs typeface="+mn-cs"/>
              </a:rPr>
              <a:t>OneSpace opens up new minimalistic lighting design opportunities. It is literally a customizable building block for transforming any ceiling into</a:t>
            </a:r>
          </a:p>
          <a:p>
            <a:r>
              <a:rPr lang="en-US" sz="1200" b="0" i="0" u="none" strike="noStrike" kern="1200" baseline="0" dirty="0">
                <a:solidFill>
                  <a:schemeClr val="tx1"/>
                </a:solidFill>
                <a:latin typeface="+mn-lt"/>
                <a:ea typeface="+mn-ea"/>
                <a:cs typeface="+mn-cs"/>
              </a:rPr>
              <a:t>a seamless cohesive space. For ultimate design flexibility, the ultra-thin (12 cm) panel is available in made-to-measure sizes (up to 10 m x 3 m), and</a:t>
            </a:r>
          </a:p>
          <a:p>
            <a:r>
              <a:rPr lang="en-US" sz="1200" b="0" i="0" u="none" strike="noStrike" kern="1200" baseline="0" dirty="0">
                <a:solidFill>
                  <a:schemeClr val="tx1"/>
                </a:solidFill>
                <a:latin typeface="+mn-lt"/>
                <a:ea typeface="+mn-ea"/>
                <a:cs typeface="+mn-cs"/>
              </a:rPr>
              <a:t>can be mounted in multiple ways (free-hanging, ceiling-mounted or recessed). There is also the option to choose the panel’s edge color.</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Simply smarter</a:t>
            </a:r>
          </a:p>
          <a:p>
            <a:r>
              <a:rPr lang="en-US" sz="1200" b="0" i="0" u="none" strike="noStrike" kern="1200" baseline="0" dirty="0">
                <a:solidFill>
                  <a:schemeClr val="tx1"/>
                </a:solidFill>
                <a:latin typeface="+mn-lt"/>
                <a:ea typeface="+mn-ea"/>
                <a:cs typeface="+mn-cs"/>
              </a:rPr>
              <a:t>OneSpace is simple to install and easy to maintain. The ceiling panel is designed to allow easy access to the unsightly building services</a:t>
            </a:r>
          </a:p>
          <a:p>
            <a:r>
              <a:rPr lang="en-US" sz="1200" b="0" i="0" u="none" strike="noStrike" kern="1200" baseline="0" dirty="0">
                <a:solidFill>
                  <a:schemeClr val="tx1"/>
                </a:solidFill>
                <a:latin typeface="+mn-lt"/>
                <a:ea typeface="+mn-ea"/>
                <a:cs typeface="+mn-cs"/>
              </a:rPr>
              <a:t>behind it, and has a covered backing that is both dust and insect repellent. </a:t>
            </a:r>
            <a:r>
              <a:rPr lang="en-US" sz="1200" b="0" i="0" u="none" strike="noStrike" kern="1200" baseline="0" dirty="0" err="1">
                <a:solidFill>
                  <a:schemeClr val="tx1"/>
                </a:solidFill>
                <a:latin typeface="+mn-lt"/>
                <a:ea typeface="+mn-ea"/>
                <a:cs typeface="+mn-cs"/>
              </a:rPr>
              <a:t>OneSpace</a:t>
            </a:r>
            <a:r>
              <a:rPr lang="en-US" sz="1200" b="0" i="0" u="none" strike="noStrike" kern="1200" baseline="0" dirty="0">
                <a:solidFill>
                  <a:schemeClr val="tx1"/>
                </a:solidFill>
                <a:latin typeface="+mn-lt"/>
                <a:ea typeface="+mn-ea"/>
                <a:cs typeface="+mn-cs"/>
              </a:rPr>
              <a:t> also integrates perfectly with your building</a:t>
            </a:r>
          </a:p>
          <a:p>
            <a:r>
              <a:rPr lang="en-US" sz="1200" b="0" i="0" u="none" strike="noStrike" kern="1200" baseline="0" dirty="0">
                <a:solidFill>
                  <a:schemeClr val="tx1"/>
                </a:solidFill>
                <a:latin typeface="+mn-lt"/>
                <a:ea typeface="+mn-ea"/>
                <a:cs typeface="+mn-cs"/>
              </a:rPr>
              <a:t>management system.</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Sensory enhancing</a:t>
            </a:r>
          </a:p>
          <a:p>
            <a:r>
              <a:rPr lang="en-US" sz="1200" b="0" i="0" u="none" strike="noStrike" kern="1200" baseline="0" dirty="0">
                <a:solidFill>
                  <a:schemeClr val="tx1"/>
                </a:solidFill>
                <a:latin typeface="+mn-lt"/>
                <a:ea typeface="+mn-ea"/>
                <a:cs typeface="+mn-cs"/>
              </a:rPr>
              <a:t>OneSpace not only makes spaces look great, it enhances your experience of them. It delivers bright uniform glare-free LED light that</a:t>
            </a:r>
          </a:p>
          <a:p>
            <a:r>
              <a:rPr lang="en-US" sz="1200" b="0" i="0" u="none" strike="noStrike" kern="1200" baseline="0" dirty="0">
                <a:solidFill>
                  <a:schemeClr val="tx1"/>
                </a:solidFill>
                <a:latin typeface="+mn-lt"/>
                <a:ea typeface="+mn-ea"/>
                <a:cs typeface="+mn-cs"/>
              </a:rPr>
              <a:t>eliminates shadows completely so you can see more clearly and view objects in their true light.</a:t>
            </a:r>
          </a:p>
          <a:p>
            <a:r>
              <a:rPr lang="en-US" sz="1200" b="0" i="0" u="none" strike="noStrike" kern="1200" baseline="0" dirty="0">
                <a:solidFill>
                  <a:schemeClr val="tx1"/>
                </a:solidFill>
                <a:latin typeface="+mn-lt"/>
                <a:ea typeface="+mn-ea"/>
                <a:cs typeface="+mn-cs"/>
              </a:rPr>
              <a:t>It even enhances room acoustics by reducing disturbing sound reflections.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Supremely safe</a:t>
            </a:r>
          </a:p>
          <a:p>
            <a:r>
              <a:rPr lang="en-US" sz="1200" b="0" i="0" u="none" strike="noStrike" kern="1200" baseline="0" dirty="0">
                <a:solidFill>
                  <a:schemeClr val="tx1"/>
                </a:solidFill>
                <a:latin typeface="+mn-lt"/>
                <a:ea typeface="+mn-ea"/>
                <a:cs typeface="+mn-cs"/>
              </a:rPr>
              <a:t>OneSpace exceeds industry safety standards for both fire and mounting. The ceiling panel is composed of incombustible glass fiber and</a:t>
            </a:r>
          </a:p>
          <a:p>
            <a:r>
              <a:rPr lang="en-US" sz="1200" b="0" i="0" u="none" strike="noStrike" kern="1200" baseline="0" dirty="0">
                <a:solidFill>
                  <a:schemeClr val="tx1"/>
                </a:solidFill>
                <a:latin typeface="+mn-lt"/>
                <a:ea typeface="+mn-ea"/>
                <a:cs typeface="+mn-cs"/>
              </a:rPr>
              <a:t>aluminum, and carries an industry-leading A2 fire-class safety rating. The mounting system also has a safety factor of over five times higher</a:t>
            </a:r>
          </a:p>
          <a:p>
            <a:r>
              <a:rPr lang="en-US" sz="1200" b="0" i="0" u="none" strike="noStrike" kern="1200" baseline="0" dirty="0">
                <a:solidFill>
                  <a:schemeClr val="tx1"/>
                </a:solidFill>
                <a:latin typeface="+mn-lt"/>
                <a:ea typeface="+mn-ea"/>
                <a:cs typeface="+mn-cs"/>
              </a:rPr>
              <a:t>than the weight of the panel.</a:t>
            </a:r>
            <a:endParaRPr lang="en-US" baseline="0" dirty="0"/>
          </a:p>
          <a:p>
            <a:endParaRPr lang="en-US" dirty="0"/>
          </a:p>
        </p:txBody>
      </p:sp>
    </p:spTree>
    <p:extLst>
      <p:ext uri="{BB962C8B-B14F-4D97-AF65-F5344CB8AC3E}">
        <p14:creationId xmlns:p14="http://schemas.microsoft.com/office/powerpoint/2010/main" val="393817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Modernist</a:t>
            </a:r>
            <a:r>
              <a:rPr lang="en-US" baseline="0" dirty="0"/>
              <a:t> architects valued the simple presentation of forms and materials.  We believe they want to treat lighting in a similar way – as a material, not an object.</a:t>
            </a:r>
            <a:endParaRPr lang="en-US" dirty="0"/>
          </a:p>
        </p:txBody>
      </p:sp>
      <p:sp>
        <p:nvSpPr>
          <p:cNvPr id="4" name="Slide Number Placeholder 3"/>
          <p:cNvSpPr>
            <a:spLocks noGrp="1"/>
          </p:cNvSpPr>
          <p:nvPr>
            <p:ph type="sldNum" sz="quarter" idx="10"/>
          </p:nvPr>
        </p:nvSpPr>
        <p:spPr/>
        <p:txBody>
          <a:bodyPr/>
          <a:lstStyle/>
          <a:p>
            <a:fld id="{A2AD6D64-020D-4DE9-B245-6FC82D6A6AA8}" type="slidenum">
              <a:rPr lang="en-US" smtClean="0"/>
              <a:t>4</a:t>
            </a:fld>
            <a:endParaRPr lang="en-US"/>
          </a:p>
        </p:txBody>
      </p:sp>
    </p:spTree>
    <p:extLst>
      <p:ext uri="{BB962C8B-B14F-4D97-AF65-F5344CB8AC3E}">
        <p14:creationId xmlns:p14="http://schemas.microsoft.com/office/powerpoint/2010/main" val="209081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LED lighting we have the opportunity to fuse light into architectural surfaces.  How will designers use this new capability?  How will this change architectural design</a:t>
            </a:r>
            <a:r>
              <a:rPr lang="en-US" baseline="0" dirty="0"/>
              <a:t> and architectural lighting paradigms?</a:t>
            </a:r>
            <a:endParaRPr lang="en-US" dirty="0"/>
          </a:p>
        </p:txBody>
      </p:sp>
      <p:sp>
        <p:nvSpPr>
          <p:cNvPr id="4" name="Slide Number Placeholder 3"/>
          <p:cNvSpPr>
            <a:spLocks noGrp="1"/>
          </p:cNvSpPr>
          <p:nvPr>
            <p:ph type="sldNum" sz="quarter" idx="10"/>
          </p:nvPr>
        </p:nvSpPr>
        <p:spPr/>
        <p:txBody>
          <a:bodyPr/>
          <a:lstStyle/>
          <a:p>
            <a:fld id="{A2AD6D64-020D-4DE9-B245-6FC82D6A6AA8}" type="slidenum">
              <a:rPr lang="en-US" smtClean="0"/>
              <a:t>5</a:t>
            </a:fld>
            <a:endParaRPr lang="en-US"/>
          </a:p>
        </p:txBody>
      </p:sp>
    </p:spTree>
    <p:extLst>
      <p:ext uri="{BB962C8B-B14F-4D97-AF65-F5344CB8AC3E}">
        <p14:creationId xmlns:p14="http://schemas.microsoft.com/office/powerpoint/2010/main" val="53885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when ‘the bigger picture is needed’</a:t>
            </a:r>
          </a:p>
          <a:p>
            <a:endParaRPr lang="en-US" dirty="0"/>
          </a:p>
          <a:p>
            <a:r>
              <a:rPr lang="en-US" dirty="0"/>
              <a:t>What do these propositions have in common?</a:t>
            </a:r>
          </a:p>
          <a:p>
            <a:r>
              <a:rPr lang="en-US" dirty="0"/>
              <a:t>What are our shared values?</a:t>
            </a:r>
          </a:p>
          <a:p>
            <a:endParaRPr lang="en-US" dirty="0"/>
          </a:p>
        </p:txBody>
      </p:sp>
      <p:sp>
        <p:nvSpPr>
          <p:cNvPr id="4" name="Slide Number Placeholder 3"/>
          <p:cNvSpPr>
            <a:spLocks noGrp="1"/>
          </p:cNvSpPr>
          <p:nvPr>
            <p:ph type="sldNum" sz="quarter" idx="10"/>
          </p:nvPr>
        </p:nvSpPr>
        <p:spPr/>
        <p:txBody>
          <a:bodyPr/>
          <a:lstStyle/>
          <a:p>
            <a:fld id="{E7380FA3-42E2-46AE-8B23-92C4239D3BD4}" type="slidenum">
              <a:rPr lang="en-US" smtClean="0"/>
              <a:t>6</a:t>
            </a:fld>
            <a:endParaRPr lang="en-US" dirty="0"/>
          </a:p>
        </p:txBody>
      </p:sp>
    </p:spTree>
    <p:extLst>
      <p:ext uri="{BB962C8B-B14F-4D97-AF65-F5344CB8AC3E}">
        <p14:creationId xmlns:p14="http://schemas.microsoft.com/office/powerpoint/2010/main" val="52934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ready to install embedded</a:t>
            </a:r>
            <a:r>
              <a:rPr lang="en-US" baseline="0" dirty="0"/>
              <a:t> lighting systems are starting to appear on the market…</a:t>
            </a:r>
            <a:endParaRPr lang="en-US" dirty="0"/>
          </a:p>
        </p:txBody>
      </p:sp>
      <p:sp>
        <p:nvSpPr>
          <p:cNvPr id="4" name="Slide Number Placeholder 3"/>
          <p:cNvSpPr>
            <a:spLocks noGrp="1"/>
          </p:cNvSpPr>
          <p:nvPr>
            <p:ph type="sldNum" sz="quarter" idx="10"/>
          </p:nvPr>
        </p:nvSpPr>
        <p:spPr/>
        <p:txBody>
          <a:bodyPr/>
          <a:lstStyle/>
          <a:p>
            <a:fld id="{A2AD6D64-020D-4DE9-B245-6FC82D6A6AA8}" type="slidenum">
              <a:rPr lang="en-US" smtClean="0"/>
              <a:t>7</a:t>
            </a:fld>
            <a:endParaRPr lang="en-US"/>
          </a:p>
        </p:txBody>
      </p:sp>
    </p:spTree>
    <p:extLst>
      <p:ext uri="{BB962C8B-B14F-4D97-AF65-F5344CB8AC3E}">
        <p14:creationId xmlns:p14="http://schemas.microsoft.com/office/powerpoint/2010/main" val="123996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End-to-end organization with global scope</a:t>
            </a:r>
          </a:p>
          <a:p>
            <a:pPr marL="171450" indent="-171450">
              <a:buFont typeface="Arial" panose="020B0604020202020204" pitchFamily="34" charset="0"/>
              <a:buChar char="•"/>
            </a:pPr>
            <a:r>
              <a:rPr lang="en-US" dirty="0"/>
              <a:t>Focus on large surfaces (walls, ceilings)</a:t>
            </a:r>
          </a:p>
          <a:p>
            <a:pPr marL="171450" indent="-171450">
              <a:buFont typeface="Arial" panose="020B0604020202020204" pitchFamily="34" charset="0"/>
              <a:buChar char="•"/>
            </a:pPr>
            <a:r>
              <a:rPr lang="en-US" dirty="0"/>
              <a:t>Part of Philips Professional Lighting Solutions, Global Systems</a:t>
            </a:r>
          </a:p>
          <a:p>
            <a:pPr marL="171450" indent="-171450">
              <a:buFont typeface="Arial" panose="020B0604020202020204" pitchFamily="34" charset="0"/>
              <a:buChar char="•"/>
            </a:pPr>
            <a:r>
              <a:rPr lang="en-US" dirty="0"/>
              <a:t>History: LED in textile</a:t>
            </a:r>
          </a:p>
          <a:p>
            <a:pPr marL="171450" indent="-171450">
              <a:buFont typeface="Arial" panose="020B0604020202020204" pitchFamily="34" charset="0"/>
              <a:buChar char="•"/>
            </a:pPr>
            <a:r>
              <a:rPr lang="en-US" dirty="0"/>
              <a:t>2010 Partnership </a:t>
            </a:r>
            <a:r>
              <a:rPr lang="en-US" dirty="0" err="1"/>
              <a:t>Kvadrat</a:t>
            </a:r>
            <a:r>
              <a:rPr lang="en-US" dirty="0"/>
              <a:t>: Philips luminous textile with </a:t>
            </a:r>
            <a:r>
              <a:rPr lang="en-US" dirty="0" err="1"/>
              <a:t>Kvadrat</a:t>
            </a:r>
            <a:r>
              <a:rPr lang="en-US" dirty="0"/>
              <a:t> Soft Cells</a:t>
            </a:r>
          </a:p>
          <a:p>
            <a:pPr marL="171450" indent="-171450">
              <a:buFont typeface="Arial" panose="020B0604020202020204" pitchFamily="34" charset="0"/>
              <a:buChar char="•"/>
            </a:pPr>
            <a:r>
              <a:rPr lang="en-US" dirty="0"/>
              <a:t>Target audience: creative specifiers</a:t>
            </a:r>
          </a:p>
          <a:p>
            <a:pPr marL="171450" indent="-171450">
              <a:buFont typeface="Arial" panose="020B0604020202020204" pitchFamily="34" charset="0"/>
              <a:buChar char="•"/>
            </a:pPr>
            <a:r>
              <a:rPr lang="en-US" dirty="0"/>
              <a:t>2014 Functional white light: Philips </a:t>
            </a:r>
            <a:r>
              <a:rPr lang="en-US" dirty="0" err="1"/>
              <a:t>OneSpace</a:t>
            </a:r>
            <a:r>
              <a:rPr lang="en-US" dirty="0"/>
              <a:t> luminous ceiling</a:t>
            </a:r>
          </a:p>
          <a:p>
            <a:endParaRPr lang="en-US" dirty="0"/>
          </a:p>
          <a:p>
            <a:r>
              <a:rPr lang="en-US" dirty="0"/>
              <a:t>Able to fast translate market demands from business to business customers (</a:t>
            </a:r>
            <a:r>
              <a:rPr lang="en-US" dirty="0" err="1"/>
              <a:t>e.a</a:t>
            </a:r>
            <a:r>
              <a:rPr lang="en-US" dirty="0"/>
              <a:t>. creative specifiers) into lighting solutions.</a:t>
            </a:r>
          </a:p>
          <a:p>
            <a:r>
              <a:rPr lang="en-US" dirty="0"/>
              <a:t>Philips luminous textile with </a:t>
            </a:r>
            <a:r>
              <a:rPr lang="en-US" dirty="0" err="1"/>
              <a:t>Kvadrat</a:t>
            </a:r>
            <a:r>
              <a:rPr lang="en-US" dirty="0"/>
              <a:t> Soft Cells: from VOC to 12 NC in 9 months</a:t>
            </a:r>
          </a:p>
          <a:p>
            <a:r>
              <a:rPr lang="en-US" dirty="0"/>
              <a:t>Philips </a:t>
            </a:r>
            <a:r>
              <a:rPr lang="en-US" dirty="0" err="1"/>
              <a:t>OneSpace</a:t>
            </a:r>
            <a:r>
              <a:rPr lang="en-US" dirty="0"/>
              <a:t> luminous ceiling: from VOC to 12 NC in 12 months</a:t>
            </a:r>
          </a:p>
          <a:p>
            <a:endParaRPr lang="en-US" dirty="0"/>
          </a:p>
          <a:p>
            <a:r>
              <a:rPr lang="en-US" dirty="0"/>
              <a:t>Focus ‘customers’ are creative specifiers</a:t>
            </a:r>
          </a:p>
          <a:p>
            <a:r>
              <a:rPr lang="en-US" dirty="0"/>
              <a:t>Interior designers, building architects and lighting designers</a:t>
            </a:r>
          </a:p>
          <a:p>
            <a:endParaRPr lang="en-US" dirty="0"/>
          </a:p>
          <a:p>
            <a:r>
              <a:rPr lang="en-US" dirty="0"/>
              <a:t>2 product propositions</a:t>
            </a:r>
          </a:p>
          <a:p>
            <a:r>
              <a:rPr lang="en-US" dirty="0"/>
              <a:t>Ambient lighting: 		Philips luminous textile with </a:t>
            </a:r>
            <a:r>
              <a:rPr lang="en-US" dirty="0" err="1"/>
              <a:t>Kvadrat</a:t>
            </a:r>
            <a:r>
              <a:rPr lang="en-US" dirty="0"/>
              <a:t> Soft Cells</a:t>
            </a:r>
          </a:p>
          <a:p>
            <a:r>
              <a:rPr lang="en-US" dirty="0"/>
              <a:t>Functional lighting: 		Philips </a:t>
            </a:r>
            <a:r>
              <a:rPr lang="en-US" dirty="0" err="1"/>
              <a:t>OneSpace</a:t>
            </a:r>
            <a:r>
              <a:rPr lang="en-US" dirty="0"/>
              <a:t> luminous ceiling</a:t>
            </a:r>
          </a:p>
          <a:p>
            <a:endParaRPr lang="en-US" dirty="0"/>
          </a:p>
          <a:p>
            <a:r>
              <a:rPr lang="en-US" dirty="0"/>
              <a:t>Part of Philips Professional Lighting Solutions, Global Systems</a:t>
            </a:r>
          </a:p>
          <a:p>
            <a:endParaRPr lang="en-US" dirty="0"/>
          </a:p>
          <a:p>
            <a:r>
              <a:rPr lang="en-US" dirty="0"/>
              <a:t>www.largeluminoussurfaces.com </a:t>
            </a:r>
          </a:p>
          <a:p>
            <a:endParaRPr lang="en-US" dirty="0"/>
          </a:p>
        </p:txBody>
      </p:sp>
      <p:sp>
        <p:nvSpPr>
          <p:cNvPr id="4" name="Slide Number Placeholder 3"/>
          <p:cNvSpPr>
            <a:spLocks noGrp="1"/>
          </p:cNvSpPr>
          <p:nvPr>
            <p:ph type="sldNum" sz="quarter" idx="10"/>
          </p:nvPr>
        </p:nvSpPr>
        <p:spPr/>
        <p:txBody>
          <a:bodyPr/>
          <a:lstStyle/>
          <a:p>
            <a:fld id="{949BD5B2-7698-4F52-894C-0C454A9D2B51}" type="slidenum">
              <a:rPr lang="en-US" smtClean="0"/>
              <a:t>8</a:t>
            </a:fld>
            <a:endParaRPr lang="en-US"/>
          </a:p>
        </p:txBody>
      </p:sp>
    </p:spTree>
    <p:extLst>
      <p:ext uri="{BB962C8B-B14F-4D97-AF65-F5344CB8AC3E}">
        <p14:creationId xmlns:p14="http://schemas.microsoft.com/office/powerpoint/2010/main" val="302923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by Daisuke Ohki showing Philips luminous textile with </a:t>
            </a:r>
            <a:r>
              <a:rPr lang="en-US" dirty="0" err="1"/>
              <a:t>Kvadrat</a:t>
            </a:r>
            <a:r>
              <a:rPr lang="en-US" dirty="0"/>
              <a:t> Soft Cells at Gallery Toto, Narita International Airport Japan. </a:t>
            </a:r>
          </a:p>
          <a:p>
            <a:r>
              <a:rPr lang="en-US" dirty="0"/>
              <a:t>Architects: Astrid Klein &amp; Mark </a:t>
            </a:r>
            <a:r>
              <a:rPr lang="en-US" dirty="0" err="1"/>
              <a:t>Dytham</a:t>
            </a:r>
            <a:r>
              <a:rPr lang="en-US" dirty="0"/>
              <a:t>, architecture (</a:t>
            </a:r>
            <a:r>
              <a:rPr lang="en-US" dirty="0" err="1"/>
              <a:t>KDa</a:t>
            </a:r>
            <a:r>
              <a:rPr lang="en-US" dirty="0"/>
              <a:t>): “The hundreds of people sitting there waiting for their flights are probably pretty bored. That’s why we thought that the videos displayed on the external walls of GALLERY TOTO, in particular, should be something that anyone can enjoy. Actually, people enjoy watching what others are doing – people watching, right? So, the video that runs on the external wall – ‘Toilet Life’ – that’s the hint. There are people doing weird dances and stuff around the toilet bowl.</a:t>
            </a:r>
            <a:r>
              <a:rPr lang="en-US" baseline="0" dirty="0"/>
              <a:t> </a:t>
            </a:r>
            <a:r>
              <a:rPr lang="en-US" dirty="0"/>
              <a:t>We made a story that sparks the imagination by wondering what other people do in the toilet. The fact that you can see a place that is usually hidden is another element which engages your curiosity.” </a:t>
            </a:r>
            <a:br>
              <a:rPr lang="en-US" dirty="0"/>
            </a:br>
            <a:r>
              <a:rPr lang="en-US" dirty="0"/>
              <a:t>Art direction: </a:t>
            </a:r>
            <a:r>
              <a:rPr lang="en-US" dirty="0" err="1"/>
              <a:t>Yasuyuki</a:t>
            </a:r>
            <a:r>
              <a:rPr lang="en-US" dirty="0"/>
              <a:t> </a:t>
            </a:r>
            <a:r>
              <a:rPr lang="en-US" dirty="0" err="1"/>
              <a:t>Tamenaga</a:t>
            </a:r>
            <a:r>
              <a:rPr lang="en-US" dirty="0"/>
              <a:t> (black*bath)</a:t>
            </a:r>
            <a:br>
              <a:rPr lang="en-US" dirty="0"/>
            </a:br>
            <a:r>
              <a:rPr lang="en-US" dirty="0"/>
              <a:t>More info: </a:t>
            </a:r>
            <a:r>
              <a:rPr lang="en-US" dirty="0">
                <a:hlinkClick r:id="rId3" tooltip="http://www.largeluminoussurfaces.com"/>
              </a:rPr>
              <a:t>http://www.largeluminoussurfaces.com</a:t>
            </a:r>
            <a:endParaRPr lang="en-US" dirty="0"/>
          </a:p>
          <a:p>
            <a:endParaRPr lang="en-US" dirty="0"/>
          </a:p>
          <a:p>
            <a:r>
              <a:rPr lang="en-US" dirty="0"/>
              <a:t>http://www.toto.co.jp/gallerytoto/en/</a:t>
            </a:r>
          </a:p>
          <a:p>
            <a:endParaRPr lang="en-US" dirty="0"/>
          </a:p>
        </p:txBody>
      </p:sp>
      <p:sp>
        <p:nvSpPr>
          <p:cNvPr id="4" name="Slide Number Placeholder 3"/>
          <p:cNvSpPr>
            <a:spLocks noGrp="1"/>
          </p:cNvSpPr>
          <p:nvPr>
            <p:ph type="sldNum" sz="quarter" idx="10"/>
          </p:nvPr>
        </p:nvSpPr>
        <p:spPr/>
        <p:txBody>
          <a:bodyPr/>
          <a:lstStyle/>
          <a:p>
            <a:fld id="{22C7600A-071B-43FB-BA8D-6F5AAE523BE3}" type="slidenum">
              <a:rPr lang="nl-NL" smtClean="0"/>
              <a:t>10</a:t>
            </a:fld>
            <a:endParaRPr lang="nl-NL"/>
          </a:p>
        </p:txBody>
      </p:sp>
    </p:spTree>
    <p:extLst>
      <p:ext uri="{BB962C8B-B14F-4D97-AF65-F5344CB8AC3E}">
        <p14:creationId xmlns:p14="http://schemas.microsoft.com/office/powerpoint/2010/main" val="3229497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emf"/><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2.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2.emf"/></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2.emf"/></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TP">
    <p:spTree>
      <p:nvGrpSpPr>
        <p:cNvPr id="1" name=""/>
        <p:cNvGrpSpPr/>
        <p:nvPr/>
      </p:nvGrpSpPr>
      <p:grpSpPr>
        <a:xfrm>
          <a:off x="0" y="0"/>
          <a:ext cx="0" cy="0"/>
          <a:chOff x="0" y="0"/>
          <a:chExt cx="0" cy="0"/>
        </a:xfrm>
      </p:grpSpPr>
      <p:sp>
        <p:nvSpPr>
          <p:cNvPr id="9" name="Rectangle 8"/>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dpi="0" rotWithShape="1">
            <a:blip r:embed="rId4"/>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17" name="Text Placeholder 3"/>
          <p:cNvSpPr>
            <a:spLocks noGrp="1"/>
          </p:cNvSpPr>
          <p:nvPr>
            <p:ph type="body" sz="quarter" idx="10" hasCustomPrompt="1"/>
          </p:nvPr>
        </p:nvSpPr>
        <p:spPr>
          <a:xfrm>
            <a:off x="828673" y="2052000"/>
            <a:ext cx="8089849" cy="512904"/>
          </a:xfrm>
          <a:prstGeom prst="rect">
            <a:avLst/>
          </a:prstGeom>
        </p:spPr>
        <p:txBody>
          <a:bodyPr lIns="0" tIns="0" rIns="0" bIns="0">
            <a:normAutofit/>
          </a:bodyPr>
          <a:lstStyle>
            <a:lvl1pPr marL="0" indent="0" algn="l">
              <a:spcBef>
                <a:spcPts val="0"/>
              </a:spcBef>
              <a:buFontTx/>
              <a:buNone/>
              <a:defRPr sz="3200">
                <a:solidFill>
                  <a:schemeClr val="bg1"/>
                </a:solidFill>
              </a:defRPr>
            </a:lvl1pPr>
            <a:lvl2pPr>
              <a:defRPr sz="4800"/>
            </a:lvl2pPr>
            <a:lvl3pPr>
              <a:defRPr sz="4800"/>
            </a:lvl3pPr>
            <a:lvl4pPr>
              <a:defRPr sz="4800"/>
            </a:lvl4pPr>
            <a:lvl5pPr>
              <a:defRPr sz="4800"/>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
        <p:nvSpPr>
          <p:cNvPr id="10" name="Textplatzhalter 3"/>
          <p:cNvSpPr>
            <a:spLocks noGrp="1"/>
          </p:cNvSpPr>
          <p:nvPr>
            <p:ph type="body" sz="quarter" idx="14" hasCustomPrompt="1"/>
          </p:nvPr>
        </p:nvSpPr>
        <p:spPr>
          <a:xfrm>
            <a:off x="832101" y="2564904"/>
            <a:ext cx="8086422" cy="374400"/>
          </a:xfrm>
          <a:prstGeom prst="rect">
            <a:avLst/>
          </a:prstGeom>
        </p:spPr>
        <p:txBody>
          <a:bodyPr lIns="0" tIns="0" rIns="0" bIns="0">
            <a:noAutofit/>
          </a:bodyPr>
          <a:lstStyle>
            <a:lvl1pPr marL="0" indent="0">
              <a:spcBef>
                <a:spcPts val="0"/>
              </a:spcBef>
              <a:buFontTx/>
              <a:buNone/>
              <a:defRPr lang="de-DE" sz="2400" b="0" kern="1200" dirty="0" err="1" smtClean="0">
                <a:solidFill>
                  <a:schemeClr val="bg1"/>
                </a:solidFill>
                <a:latin typeface="+mn-lt"/>
                <a:ea typeface="+mn-ea"/>
                <a:cs typeface="+mn-cs"/>
              </a:defRPr>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Tree>
    <p:extLst>
      <p:ext uri="{BB962C8B-B14F-4D97-AF65-F5344CB8AC3E}">
        <p14:creationId xmlns:p14="http://schemas.microsoft.com/office/powerpoint/2010/main" val="428225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6" name="Inhaltsplatzhalter 6"/>
          <p:cNvSpPr>
            <a:spLocks noGrp="1"/>
          </p:cNvSpPr>
          <p:nvPr>
            <p:ph sz="half" idx="2" hasCustomPrompt="1"/>
            <p:custDataLst>
              <p:tags r:id="rId1"/>
            </p:custDataLst>
          </p:nvPr>
        </p:nvSpPr>
        <p:spPr>
          <a:xfrm>
            <a:off x="0" y="0"/>
            <a:ext cx="4572000" cy="34308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7" name="Inhaltsplatzhalter 6"/>
          <p:cNvSpPr>
            <a:spLocks noGrp="1"/>
          </p:cNvSpPr>
          <p:nvPr>
            <p:ph sz="half" idx="10" hasCustomPrompt="1"/>
            <p:custDataLst>
              <p:tags r:id="rId2"/>
            </p:custDataLst>
          </p:nvPr>
        </p:nvSpPr>
        <p:spPr>
          <a:xfrm>
            <a:off x="4572000" y="0"/>
            <a:ext cx="4572000" cy="34308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8" name="Inhaltsplatzhalter 6"/>
          <p:cNvSpPr>
            <a:spLocks noGrp="1"/>
          </p:cNvSpPr>
          <p:nvPr>
            <p:ph sz="half" idx="11" hasCustomPrompt="1"/>
            <p:custDataLst>
              <p:tags r:id="rId3"/>
            </p:custDataLst>
          </p:nvPr>
        </p:nvSpPr>
        <p:spPr>
          <a:xfrm>
            <a:off x="0" y="3430800"/>
            <a:ext cx="4572000" cy="34308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9" name="Inhaltsplatzhalter 6"/>
          <p:cNvSpPr>
            <a:spLocks noGrp="1"/>
          </p:cNvSpPr>
          <p:nvPr>
            <p:ph sz="half" idx="12" hasCustomPrompt="1"/>
            <p:custDataLst>
              <p:tags r:id="rId4"/>
            </p:custDataLst>
          </p:nvPr>
        </p:nvSpPr>
        <p:spPr>
          <a:xfrm>
            <a:off x="4572000" y="3430800"/>
            <a:ext cx="4572000" cy="34308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pic>
        <p:nvPicPr>
          <p:cNvPr id="11" name="Picture 10"/>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100632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dark blue">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8733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221431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dark aqua">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10432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aqua">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648434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dark green">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19518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130133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dark red">
    <p:spTree>
      <p:nvGrpSpPr>
        <p:cNvPr id="1" name=""/>
        <p:cNvGrpSpPr/>
        <p:nvPr/>
      </p:nvGrpSpPr>
      <p:grpSpPr>
        <a:xfrm>
          <a:off x="0" y="0"/>
          <a:ext cx="0" cy="0"/>
          <a:chOff x="0" y="0"/>
          <a:chExt cx="0" cy="0"/>
        </a:xfrm>
      </p:grpSpPr>
      <p:sp>
        <p:nvSpPr>
          <p:cNvPr id="10" name="Rectangle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830536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1490096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dark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643054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260648"/>
            <a:ext cx="7488000" cy="512768"/>
          </a:xfrm>
          <a:prstGeom prst="rect">
            <a:avLst/>
          </a:prstGeom>
        </p:spPr>
        <p:txBody>
          <a:bodyPr lIns="0" tIns="0" rIns="0" bIns="0"/>
          <a:lstStyle>
            <a:lvl1pPr marL="0" indent="0" algn="l">
              <a:spcBef>
                <a:spcPts val="0"/>
              </a:spcBef>
              <a:buFontTx/>
              <a:buNone/>
              <a:defRPr baseline="0">
                <a:solidFill>
                  <a:schemeClr val="tx1"/>
                </a:solidFill>
                <a:latin typeface="+mj-lt"/>
              </a:defRPr>
            </a:lvl1pPr>
          </a:lstStyle>
          <a:p>
            <a:pPr lvl="0"/>
            <a:r>
              <a:rPr lang="de-DE" dirty="0"/>
              <a:t>Click to add title</a:t>
            </a:r>
          </a:p>
        </p:txBody>
      </p:sp>
      <p:pic>
        <p:nvPicPr>
          <p:cNvPr id="11" name="Picture 10"/>
          <p:cNvPicPr>
            <a:picLocks/>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828000" y="822352"/>
            <a:ext cx="7488000" cy="374400"/>
          </a:xfrm>
          <a:prstGeom prst="rect">
            <a:avLst/>
          </a:prstGeom>
        </p:spPr>
        <p:txBody>
          <a:bodyPr lIns="0" tIns="0" rIns="0" bIns="0">
            <a:normAutofit/>
          </a:bodyPr>
          <a:lstStyle>
            <a:lvl1pPr marL="0" indent="0">
              <a:spcBef>
                <a:spcPts val="0"/>
              </a:spcBef>
              <a:buFontTx/>
              <a:buNone/>
              <a:defRPr sz="2400">
                <a:latin typeface="+mj-lt"/>
              </a:defRPr>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5" name="Textplatzhalter 4"/>
          <p:cNvSpPr>
            <a:spLocks noGrp="1"/>
          </p:cNvSpPr>
          <p:nvPr>
            <p:ph type="body" sz="quarter" idx="13" hasCustomPrompt="1"/>
          </p:nvPr>
        </p:nvSpPr>
        <p:spPr>
          <a:xfrm>
            <a:off x="828673" y="1548000"/>
            <a:ext cx="7488000" cy="4680000"/>
          </a:xfrm>
          <a:prstGeom prst="rect">
            <a:avLst/>
          </a:prstGeom>
        </p:spPr>
        <p:txBody>
          <a:bodyPr lIns="0" tIns="0" rIns="0" bIns="0" spcCol="432000"/>
          <a:lstStyle>
            <a:lvl1pPr marL="0" indent="0">
              <a:spcBef>
                <a:spcPts val="0"/>
              </a:spcBef>
              <a:buNone/>
              <a:defRPr sz="1800"/>
            </a:lvl1pPr>
            <a:lvl2pPr marL="432000" indent="-216000">
              <a:spcBef>
                <a:spcPts val="0"/>
              </a:spcBef>
              <a:buFont typeface="Arial" panose="020B0604020202020204" pitchFamily="34" charset="0"/>
              <a:buChar char="•"/>
              <a:defRPr sz="1800"/>
            </a:lvl2pPr>
            <a:lvl3pPr marL="431800" indent="-123825">
              <a:spcBef>
                <a:spcPts val="0"/>
              </a:spcBef>
              <a:buFont typeface="Arial" panose="020B0604020202020204" pitchFamily="34" charset="0"/>
              <a:buChar char="•"/>
              <a:defRPr sz="1400"/>
            </a:lvl3pPr>
            <a:lvl4pPr marL="864000" indent="-216000">
              <a:spcBef>
                <a:spcPts val="0"/>
              </a:spcBef>
              <a:buFont typeface="Arial" panose="020B0604020202020204" pitchFamily="34" charset="0"/>
              <a:buChar char="•"/>
              <a:defRPr sz="14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1816185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788217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bleed divider dark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10"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5"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4120217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bleed divider blu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5"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6"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1148816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leed divider dark aqua">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7"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8"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160570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divider aqua">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1E9D8B"/>
              </a:gs>
              <a:gs pos="0">
                <a:srgbClr val="1E9D8B"/>
              </a:gs>
              <a:gs pos="100000">
                <a:srgbClr val="4FB5AE"/>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5"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6"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1940392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bleed divider dark green">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5"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6"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2449183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divider green">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5B8F22"/>
              </a:gs>
              <a:gs pos="0">
                <a:srgbClr val="5B8F22"/>
              </a:gs>
              <a:gs pos="100000">
                <a:srgbClr val="A4B507"/>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5"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6"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58734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divider dark red">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5"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6"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2456225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eed divider red">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CD202C"/>
              </a:gs>
              <a:gs pos="0">
                <a:srgbClr val="CD202C"/>
              </a:gs>
              <a:gs pos="100000">
                <a:srgbClr val="EA8291"/>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5"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6"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1954113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bleed divider dark purpl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1"/>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5"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6"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2463167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rge righ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260648"/>
            <a:ext cx="7488000" cy="512768"/>
          </a:xfrm>
          <a:prstGeom prst="rect">
            <a:avLst/>
          </a:prstGeom>
        </p:spPr>
        <p:txBody>
          <a:bodyPr lIns="0" tIns="0" rIns="0" bIns="0"/>
          <a:lstStyle>
            <a:lvl1pPr marL="0" indent="0" algn="l">
              <a:spcBef>
                <a:spcPts val="0"/>
              </a:spcBef>
              <a:buFontTx/>
              <a:buNone/>
              <a:defRPr baseline="0">
                <a:solidFill>
                  <a:schemeClr val="tx1"/>
                </a:solidFill>
                <a:latin typeface="+mj-lt"/>
              </a:defRPr>
            </a:lvl1pPr>
          </a:lstStyle>
          <a:p>
            <a:pPr lvl="0"/>
            <a:r>
              <a:rPr lang="de-DE" dirty="0"/>
              <a:t>Click to add title</a:t>
            </a:r>
          </a:p>
        </p:txBody>
      </p:sp>
      <p:pic>
        <p:nvPicPr>
          <p:cNvPr id="11" name="Picture 1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828000" y="822352"/>
            <a:ext cx="7488000" cy="374400"/>
          </a:xfrm>
          <a:prstGeom prst="rect">
            <a:avLst/>
          </a:prstGeom>
        </p:spPr>
        <p:txBody>
          <a:bodyPr lIns="0" tIns="0" rIns="0" bIns="0">
            <a:normAutofit/>
          </a:bodyPr>
          <a:lstStyle>
            <a:lvl1pPr marL="0" indent="0">
              <a:spcBef>
                <a:spcPts val="0"/>
              </a:spcBef>
              <a:buFontTx/>
              <a:buNone/>
              <a:defRPr sz="2400">
                <a:latin typeface="+mj-lt"/>
              </a:defRPr>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6" name="Inhaltsplatzhalter 6"/>
          <p:cNvSpPr>
            <a:spLocks noGrp="1"/>
          </p:cNvSpPr>
          <p:nvPr>
            <p:ph sz="half" idx="2" hasCustomPrompt="1"/>
            <p:custDataLst>
              <p:tags r:id="rId2"/>
            </p:custDataLst>
          </p:nvPr>
        </p:nvSpPr>
        <p:spPr>
          <a:xfrm>
            <a:off x="144000" y="1548000"/>
            <a:ext cx="3240000" cy="4680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7" name="Textplatzhalter 4"/>
          <p:cNvSpPr>
            <a:spLocks noGrp="1"/>
          </p:cNvSpPr>
          <p:nvPr>
            <p:ph type="body" sz="quarter" idx="14" hasCustomPrompt="1"/>
          </p:nvPr>
        </p:nvSpPr>
        <p:spPr>
          <a:xfrm>
            <a:off x="3563888" y="1548000"/>
            <a:ext cx="5400599" cy="4680520"/>
          </a:xfrm>
          <a:prstGeom prst="rect">
            <a:avLst/>
          </a:prstGeom>
        </p:spPr>
        <p:txBody>
          <a:bodyPr lIns="0" tIns="0" rIns="0" bIns="0" spcCol="432000"/>
          <a:lstStyle>
            <a:lvl1pPr marL="0" indent="0">
              <a:spcBef>
                <a:spcPts val="0"/>
              </a:spcBef>
              <a:buNone/>
              <a:defRPr sz="1800"/>
            </a:lvl1pPr>
            <a:lvl2pPr marL="432000" indent="-216000">
              <a:spcBef>
                <a:spcPts val="0"/>
              </a:spcBef>
              <a:buFont typeface="Arial" panose="020B0604020202020204" pitchFamily="34" charset="0"/>
              <a:buChar char="•"/>
              <a:defRPr sz="1800"/>
            </a:lvl2pPr>
            <a:lvl3pPr marL="431800" indent="-123825">
              <a:spcBef>
                <a:spcPts val="0"/>
              </a:spcBef>
              <a:buFont typeface="Arial" panose="020B0604020202020204" pitchFamily="34" charset="0"/>
              <a:buChar char="•"/>
              <a:defRPr sz="1400"/>
            </a:lvl3pPr>
            <a:lvl4pPr marL="864000" indent="-216000">
              <a:spcBef>
                <a:spcPts val="0"/>
              </a:spcBef>
              <a:buFont typeface="Arial" panose="020B0604020202020204" pitchFamily="34" charset="0"/>
              <a:buChar char="•"/>
              <a:defRPr sz="14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2455276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bleed divider purple">
    <p:spTree>
      <p:nvGrpSpPr>
        <p:cNvPr id="1" name=""/>
        <p:cNvGrpSpPr/>
        <p:nvPr/>
      </p:nvGrpSpPr>
      <p:grpSpPr>
        <a:xfrm>
          <a:off x="0" y="0"/>
          <a:ext cx="0" cy="0"/>
          <a:chOff x="0" y="0"/>
          <a:chExt cx="0" cy="0"/>
        </a:xfrm>
      </p:grpSpPr>
      <p:sp>
        <p:nvSpPr>
          <p:cNvPr id="4" name="Freihandform 3"/>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18000">
                <a:srgbClr val="7D0063"/>
              </a:gs>
              <a:gs pos="0">
                <a:srgbClr val="7D0063"/>
              </a:gs>
              <a:gs pos="100000">
                <a:srgbClr val="A873A9"/>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5" name="Text Placeholder 9"/>
          <p:cNvSpPr>
            <a:spLocks noGrp="1"/>
          </p:cNvSpPr>
          <p:nvPr>
            <p:ph type="body" sz="quarter" idx="10" hasCustomPrompt="1"/>
          </p:nvPr>
        </p:nvSpPr>
        <p:spPr>
          <a:xfrm>
            <a:off x="828000" y="2924944"/>
            <a:ext cx="7488416" cy="2547056"/>
          </a:xfrm>
          <a:prstGeom prst="rect">
            <a:avLst/>
          </a:prstGeom>
        </p:spPr>
        <p:txBody>
          <a:bodyPr lIns="0" tIns="0" rIns="0" bIns="0">
            <a:normAutofit/>
          </a:bodyPr>
          <a:lstStyle>
            <a:lvl1pPr marL="342900" indent="-342900" algn="l">
              <a:spcBef>
                <a:spcPts val="0"/>
              </a:spcBef>
              <a:buFont typeface="Arial" panose="020B0604020202020204" pitchFamily="34" charset="0"/>
              <a:buChar char="•"/>
              <a:defRPr sz="2400">
                <a:solidFill>
                  <a:schemeClr val="bg1"/>
                </a:solidFill>
              </a:defRPr>
            </a:lvl1pPr>
          </a:lstStyle>
          <a:p>
            <a:pPr lvl="0"/>
            <a:r>
              <a:rPr lang="de-DE" dirty="0"/>
              <a:t>Click to add text</a:t>
            </a:r>
          </a:p>
        </p:txBody>
      </p:sp>
      <p:sp>
        <p:nvSpPr>
          <p:cNvPr id="6" name="Text Placeholder 2"/>
          <p:cNvSpPr>
            <a:spLocks noGrp="1"/>
          </p:cNvSpPr>
          <p:nvPr>
            <p:ph type="body" sz="quarter" idx="11" hasCustomPrompt="1"/>
          </p:nvPr>
        </p:nvSpPr>
        <p:spPr>
          <a:xfrm>
            <a:off x="828000" y="2060848"/>
            <a:ext cx="7488000" cy="648072"/>
          </a:xfrm>
          <a:prstGeom prst="rect">
            <a:avLst/>
          </a:prstGeom>
        </p:spPr>
        <p:txBody>
          <a:bodyPr lIns="0" tIns="0" rIns="0" bIns="0"/>
          <a:lstStyle>
            <a:lvl1pPr marL="0" indent="0" algn="l">
              <a:spcBef>
                <a:spcPts val="0"/>
              </a:spcBef>
              <a:buFontTx/>
              <a:buNone/>
              <a:defRPr lang="de-DE" sz="4800" kern="1200" dirty="0" smtClean="0">
                <a:solidFill>
                  <a:schemeClr val="bg1"/>
                </a:solidFill>
                <a:latin typeface="+mn-lt"/>
                <a:ea typeface="+mn-ea"/>
                <a:cs typeface="+mn-cs"/>
              </a:defRPr>
            </a:lvl1pPr>
          </a:lstStyle>
          <a:p>
            <a:pPr lvl="0"/>
            <a:r>
              <a:rPr lang="de-DE" dirty="0"/>
              <a:t>Click to a</a:t>
            </a:r>
            <a:r>
              <a:rPr lang="de-DE" sz="4800" kern="1200" dirty="0">
                <a:solidFill>
                  <a:schemeClr val="bg1"/>
                </a:solidFill>
                <a:latin typeface="+mn-lt"/>
                <a:ea typeface="+mn-ea"/>
                <a:cs typeface="+mn-cs"/>
              </a:rPr>
              <a:t>sdfsdfsdafds</a:t>
            </a:r>
            <a:r>
              <a:rPr lang="de-DE" dirty="0"/>
              <a:t>dd title</a:t>
            </a:r>
          </a:p>
        </p:txBody>
      </p:sp>
    </p:spTree>
    <p:extLst>
      <p:ext uri="{BB962C8B-B14F-4D97-AF65-F5344CB8AC3E}">
        <p14:creationId xmlns:p14="http://schemas.microsoft.com/office/powerpoint/2010/main" val="109196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Freeform 9"/>
          <p:cNvSpPr/>
          <p:nvPr userDrawn="1">
            <p:custDataLst>
              <p:tags r:id="rId1"/>
            </p:custDataLst>
          </p:nvPr>
        </p:nvSpPr>
        <p:spPr bwMode="auto">
          <a:xfrm>
            <a:off x="0" y="0"/>
            <a:ext cx="9144001" cy="6858001"/>
          </a:xfrm>
          <a:custGeom>
            <a:avLst/>
            <a:gdLst/>
            <a:ahLst/>
            <a:cxnLst/>
            <a:rect l="0" t="0" r="0" b="0"/>
            <a:pathLst>
              <a:path w="9144001" h="6858001">
                <a:moveTo>
                  <a:pt x="0" y="0"/>
                </a:moveTo>
                <a:lnTo>
                  <a:pt x="9144000" y="0"/>
                </a:lnTo>
                <a:lnTo>
                  <a:pt x="9144000" y="6858000"/>
                </a:lnTo>
                <a:lnTo>
                  <a:pt x="9144000" y="6858000"/>
                </a:lnTo>
                <a:lnTo>
                  <a:pt x="0" y="685800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pic>
        <p:nvPicPr>
          <p:cNvPr id="5" name="Picture 4"/>
          <p:cNvPicPr>
            <a:picLocks/>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3950462" y="2628011"/>
            <a:ext cx="1243076" cy="1601991"/>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7" name="Text Placeholder 6"/>
          <p:cNvSpPr>
            <a:spLocks noGrp="1"/>
          </p:cNvSpPr>
          <p:nvPr>
            <p:ph type="body" sz="quarter" idx="10" hasCustomPrompt="1"/>
          </p:nvPr>
        </p:nvSpPr>
        <p:spPr>
          <a:xfrm>
            <a:off x="0" y="4716000"/>
            <a:ext cx="9144000" cy="666000"/>
          </a:xfrm>
          <a:prstGeom prst="rect">
            <a:avLst/>
          </a:prstGeom>
        </p:spPr>
        <p:txBody>
          <a:bodyPr lIns="0" tIns="0" rIns="0" bIns="0"/>
          <a:lstStyle>
            <a:lvl1pPr marL="0" indent="0" algn="ctr">
              <a:spcBef>
                <a:spcPts val="0"/>
              </a:spcBef>
              <a:buFontTx/>
              <a:buNone/>
              <a:defRPr sz="4800">
                <a:solidFill>
                  <a:schemeClr val="bg1"/>
                </a:solidFill>
              </a:defRPr>
            </a:lvl1pPr>
          </a:lstStyle>
          <a:p>
            <a:pPr lvl="0"/>
            <a:r>
              <a:rPr lang="de-DE" dirty="0"/>
              <a:t>Thank you</a:t>
            </a:r>
          </a:p>
        </p:txBody>
      </p:sp>
    </p:spTree>
    <p:extLst>
      <p:ext uri="{BB962C8B-B14F-4D97-AF65-F5344CB8AC3E}">
        <p14:creationId xmlns:p14="http://schemas.microsoft.com/office/powerpoint/2010/main" val="36287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828002" y="2052002"/>
            <a:ext cx="7487996" cy="1619999"/>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lvl1pPr algn="l" defTabSz="914400" rtl="0" eaLnBrk="1" fontAlgn="base" latinLnBrk="0" hangingPunct="1">
              <a:spcBef>
                <a:spcPts val="0"/>
              </a:spcBef>
              <a:spcAft>
                <a:spcPts val="0"/>
              </a:spcAft>
              <a:buNone/>
              <a:defRPr sz="4800">
                <a:solidFill>
                  <a:srgbClr val="FFFFFF"/>
                </a:solidFill>
              </a:defRPr>
            </a:lvl1pPr>
          </a:lstStyle>
          <a:p>
            <a:r>
              <a:rPr lang="en-US"/>
              <a:t>Click to edit Master title style</a:t>
            </a:r>
          </a:p>
        </p:txBody>
      </p:sp>
      <p:sp>
        <p:nvSpPr>
          <p:cNvPr id="3" name="Subtitle 2" hidden="1"/>
          <p:cNvSpPr>
            <a:spLocks noGrp="1"/>
          </p:cNvSpPr>
          <p:nvPr>
            <p:ph type="subTitle" idx="1"/>
            <p:custDataLst>
              <p:tags r:id="rId2"/>
            </p:custDataLst>
          </p:nvPr>
        </p:nvSpPr>
        <p:spPr>
          <a:xfrm>
            <a:off x="825500" y="6350000"/>
            <a:ext cx="762000" cy="1397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285750" indent="-285750" algn="l" defTabSz="914400" rtl="0" eaLnBrk="1" fontAlgn="base" latinLnBrk="0" hangingPunct="1">
              <a:spcBef>
                <a:spcPts val="0"/>
              </a:spcBef>
              <a:spcAft>
                <a:spcPts val="0"/>
              </a:spcAft>
              <a:buClrTx/>
              <a:buSzPct val="100000"/>
              <a:buFont typeface="Calibri"/>
              <a:buNone/>
              <a:defRPr sz="1800" b="0" i="0" u="none">
                <a:solidFill>
                  <a:srgbClr val="FFFFFF"/>
                </a:solidFill>
                <a:latin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3" hidden="1"/>
          <p:cNvSpPr>
            <a:spLocks noGrp="1"/>
          </p:cNvSpPr>
          <p:nvPr>
            <p:ph type="ftr" sz="quarter" idx="10"/>
            <p:custDataLst>
              <p:tags r:id="rId3"/>
            </p:custDataLst>
          </p:nvPr>
        </p:nvSpPr>
        <p:spPr>
          <a:xfrm>
            <a:off x="825500" y="6502400"/>
            <a:ext cx="762000" cy="139700"/>
          </a:xfrm>
          <a:prstGeom prst="rect">
            <a:avLst/>
          </a:prstGeom>
          <a:ln w="0"/>
          <a:effectLst/>
          <a:extLst>
            <a:ext uri="{53640926-AAD7-44D8-BBD7-CCE9431645EC}">
              <a14:shadowObscured xmlns:a14="http://schemas.microsoft.com/office/drawing/2010/main"/>
            </a:ext>
          </a:extLst>
        </p:spPr>
        <p:txBody>
          <a:bodyPr wrap="square" lIns="0" tIns="0" rIns="0" bIns="0" anchor="b"/>
          <a:lstStyle>
            <a:lvl1pPr>
              <a:defRPr>
                <a:solidFill>
                  <a:srgbClr val="FFFFFF"/>
                </a:solidFill>
              </a:defRPr>
            </a:lvl1pPr>
          </a:lstStyle>
          <a:p>
            <a:endParaRPr/>
          </a:p>
        </p:txBody>
      </p:sp>
      <p:sp>
        <p:nvSpPr>
          <p:cNvPr id="5" name="Date Placeholder 4" hidden="1"/>
          <p:cNvSpPr>
            <a:spLocks noGrp="1"/>
          </p:cNvSpPr>
          <p:nvPr>
            <p:ph type="dt" sz="half" idx="11"/>
            <p:custDataLst>
              <p:tags r:id="rId4"/>
            </p:custDataLst>
          </p:nvPr>
        </p:nvSpPr>
        <p:spPr>
          <a:xfrm>
            <a:off x="1587500" y="6502400"/>
            <a:ext cx="3937000" cy="139700"/>
          </a:xfrm>
          <a:prstGeom prst="rect">
            <a:avLst/>
          </a:prstGeom>
          <a:ln w="0"/>
          <a:effectLst/>
          <a:extLst>
            <a:ext uri="{53640926-AAD7-44D8-BBD7-CCE9431645EC}">
              <a14:shadowObscured xmlns:a14="http://schemas.microsoft.com/office/drawing/2010/main"/>
            </a:ext>
          </a:extLst>
        </p:spPr>
        <p:txBody>
          <a:bodyPr wrap="square" lIns="0" tIns="0" rIns="0" bIns="0"/>
          <a:lstStyle>
            <a:lvl1pPr>
              <a:defRPr>
                <a:solidFill>
                  <a:srgbClr val="FFFFFF"/>
                </a:solidFill>
              </a:defRPr>
            </a:lvl1pPr>
          </a:lstStyle>
          <a:p>
            <a:endParaRPr/>
          </a:p>
        </p:txBody>
      </p:sp>
      <p:sp>
        <p:nvSpPr>
          <p:cNvPr id="6" name="Slide Number Placeholder 5" hidden="1"/>
          <p:cNvSpPr>
            <a:spLocks noGrp="1"/>
          </p:cNvSpPr>
          <p:nvPr>
            <p:ph type="sldNum" sz="quarter" idx="12"/>
            <p:custDataLst>
              <p:tags r:id="rId5"/>
            </p:custDataLst>
          </p:nvPr>
        </p:nvSpPr>
        <p:spPr>
          <a:xfrm>
            <a:off x="209550" y="6464300"/>
            <a:ext cx="508000" cy="184150"/>
          </a:xfrm>
          <a:prstGeom prst="rect">
            <a:avLst/>
          </a:prstGeom>
          <a:ln w="0"/>
          <a:effectLst/>
          <a:extLst>
            <a:ext uri="{53640926-AAD7-44D8-BBD7-CCE9431645EC}">
              <a14:shadowObscured xmlns:a14="http://schemas.microsoft.com/office/drawing/2010/main"/>
            </a:ext>
          </a:extLst>
        </p:spPr>
        <p:txBody>
          <a:bodyPr wrap="square" lIns="0" tIns="0" rIns="0" bIns="0"/>
          <a:lstStyle>
            <a:lvl1pPr>
              <a:defRPr>
                <a:solidFill>
                  <a:srgbClr val="FFFFFF"/>
                </a:solidFill>
              </a:defRPr>
            </a:lvl1pPr>
          </a:lstStyle>
          <a:p>
            <a:fld id="{61204E3B-C816-4813-B578-2E3EB645578A}" type="slidenum">
              <a:rPr smtClean="0"/>
              <a:pPr/>
              <a:t>‹#›</a:t>
            </a:fld>
            <a:endParaRPr/>
          </a:p>
        </p:txBody>
      </p:sp>
    </p:spTree>
    <p:extLst>
      <p:ext uri="{BB962C8B-B14F-4D97-AF65-F5344CB8AC3E}">
        <p14:creationId xmlns:p14="http://schemas.microsoft.com/office/powerpoint/2010/main" val="93921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28675" y="828675"/>
            <a:ext cx="7486650" cy="43180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540004" y="1548002"/>
            <a:ext cx="8064005" cy="46080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dirty="0"/>
          </a:p>
        </p:txBody>
      </p:sp>
      <p:sp>
        <p:nvSpPr>
          <p:cNvPr id="5" name="Slide Number Placeholder 4"/>
          <p:cNvSpPr>
            <a:spLocks noGrp="1"/>
          </p:cNvSpPr>
          <p:nvPr>
            <p:ph type="sldNum" sz="quarter" idx="11"/>
          </p:nvPr>
        </p:nvSpPr>
        <p:spPr/>
        <p:txBody>
          <a:bodyPr/>
          <a:lstStyle/>
          <a:p>
            <a:fld id="{61204E3B-C816-4813-B578-2E3EB645578A}" type="slidenum">
              <a:rPr smtClean="0"/>
              <a:pPr/>
              <a:t>‹#›</a:t>
            </a:fld>
            <a:endParaRPr dirty="0"/>
          </a:p>
        </p:txBody>
      </p:sp>
      <p:sp>
        <p:nvSpPr>
          <p:cNvPr id="6" name="Date Placeholder 5"/>
          <p:cNvSpPr>
            <a:spLocks noGrp="1"/>
          </p:cNvSpPr>
          <p:nvPr>
            <p:ph type="dt" sz="half" idx="12"/>
          </p:nvPr>
        </p:nvSpPr>
        <p:spPr/>
        <p:txBody>
          <a:bodyPr/>
          <a:lstStyle/>
          <a:p>
            <a:endParaRPr dirty="0"/>
          </a:p>
        </p:txBody>
      </p:sp>
    </p:spTree>
    <p:extLst>
      <p:ext uri="{BB962C8B-B14F-4D97-AF65-F5344CB8AC3E}">
        <p14:creationId xmlns:p14="http://schemas.microsoft.com/office/powerpoint/2010/main" val="2762970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End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B03C6E5-139C-4B4D-8DA9-A8C9E8EE7CC2}" type="slidenum">
              <a:rPr smtClean="0"/>
              <a:pPr/>
              <a:t>‹#›</a:t>
            </a:fld>
            <a:endParaRPr dirty="0"/>
          </a:p>
        </p:txBody>
      </p:sp>
      <p:sp>
        <p:nvSpPr>
          <p:cNvPr id="3" name="Date Placeholder 2"/>
          <p:cNvSpPr>
            <a:spLocks noGrp="1"/>
          </p:cNvSpPr>
          <p:nvPr>
            <p:ph type="dt" sz="half" idx="11"/>
          </p:nvPr>
        </p:nvSpPr>
        <p:spPr/>
        <p:txBody>
          <a:bodyPr/>
          <a:lstStyle/>
          <a:p>
            <a:fld id="{7775879F-450B-4096-83D3-27833E09FAF8}" type="datetimeFigureOut">
              <a:rPr lang="en-US" smtClean="0"/>
              <a:pPr/>
              <a:t>5/3/2018</a:t>
            </a:fld>
            <a:endParaRPr dirty="0"/>
          </a:p>
        </p:txBody>
      </p:sp>
      <p:sp>
        <p:nvSpPr>
          <p:cNvPr id="5" name="Footer Placeholder 4"/>
          <p:cNvSpPr>
            <a:spLocks noGrp="1"/>
          </p:cNvSpPr>
          <p:nvPr>
            <p:ph type="ftr" sz="quarter" idx="12"/>
          </p:nvPr>
        </p:nvSpPr>
        <p:spPr/>
        <p:txBody>
          <a:bodyPr/>
          <a:lstStyle/>
          <a:p>
            <a:endParaRPr dirty="0"/>
          </a:p>
        </p:txBody>
      </p:sp>
    </p:spTree>
    <p:extLst>
      <p:ext uri="{BB962C8B-B14F-4D97-AF65-F5344CB8AC3E}">
        <p14:creationId xmlns:p14="http://schemas.microsoft.com/office/powerpoint/2010/main" val="1693544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tandar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828000"/>
            <a:ext cx="7488000" cy="512768"/>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en-US" noProof="0" dirty="0"/>
              <a:t>Click to add title</a:t>
            </a:r>
          </a:p>
        </p:txBody>
      </p:sp>
      <p:sp>
        <p:nvSpPr>
          <p:cNvPr id="4" name="Textplatzhalter 3"/>
          <p:cNvSpPr>
            <a:spLocks noGrp="1"/>
          </p:cNvSpPr>
          <p:nvPr>
            <p:ph type="body" sz="quarter" idx="12" hasCustomPrompt="1"/>
          </p:nvPr>
        </p:nvSpPr>
        <p:spPr>
          <a:xfrm>
            <a:off x="828000" y="1368000"/>
            <a:ext cx="7488000" cy="374400"/>
          </a:xfrm>
          <a:prstGeom prst="rect">
            <a:avLst/>
          </a:prstGeom>
        </p:spPr>
        <p:txBody>
          <a:bodyPr lIns="0" tIns="0" rIns="0" bIns="0"/>
          <a:lstStyle>
            <a:lvl1pPr marL="0" indent="0">
              <a:spcBef>
                <a:spcPts val="0"/>
              </a:spcBef>
              <a:buFontTx/>
              <a:buNone/>
              <a:defRPr sz="2200"/>
            </a:lvl1pPr>
          </a:lstStyle>
          <a:p>
            <a:pPr lvl="0"/>
            <a:r>
              <a:rPr lang="en-US" noProof="0" dirty="0"/>
              <a:t>Click to add subtitle</a:t>
            </a:r>
          </a:p>
        </p:txBody>
      </p:sp>
      <p:sp>
        <p:nvSpPr>
          <p:cNvPr id="5" name="Textplatzhalter 4"/>
          <p:cNvSpPr>
            <a:spLocks noGrp="1"/>
          </p:cNvSpPr>
          <p:nvPr>
            <p:ph type="body" sz="quarter" idx="13"/>
          </p:nvPr>
        </p:nvSpPr>
        <p:spPr>
          <a:xfrm>
            <a:off x="828673" y="2124000"/>
            <a:ext cx="7488000" cy="3960000"/>
          </a:xfrm>
          <a:prstGeom prst="rect">
            <a:avLst/>
          </a:prstGeom>
        </p:spPr>
        <p:txBody>
          <a:bodyPr lIns="0" tIns="0" rIns="0" bIns="0" spcCol="432000"/>
          <a:lstStyle>
            <a:lvl1pPr marL="216000" indent="-216000">
              <a:spcBef>
                <a:spcPts val="0"/>
              </a:spcBef>
              <a:defRPr sz="1800"/>
            </a:lvl1pPr>
            <a:lvl2pPr marL="432000" indent="-216000">
              <a:spcBef>
                <a:spcPts val="0"/>
              </a:spcBef>
              <a:defRPr sz="1800"/>
            </a:lvl2pPr>
            <a:lvl3pPr marL="648000" indent="-216000">
              <a:spcBef>
                <a:spcPts val="0"/>
              </a:spcBef>
              <a:buFont typeface="Wingdings" panose="05000000000000000000" pitchFamily="2" charset="2"/>
              <a:buChar char="§"/>
              <a:defRPr sz="1800"/>
            </a:lvl3pPr>
            <a:lvl4pPr marL="864000" indent="-216000">
              <a:spcBef>
                <a:spcPts val="0"/>
              </a:spcBef>
              <a:buFont typeface="Arial" panose="020B0604020202020204" pitchFamily="34" charset="0"/>
              <a:buChar char="•"/>
              <a:defRPr sz="18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774175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vider dark aqua">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156570"/>
              </a:gs>
              <a:gs pos="100000">
                <a:srgbClr val="1E9D8B"/>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a:solidFill>
                <a:srgbClr val="000000"/>
              </a:solidFill>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108258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ivider dark red">
    <p:spTree>
      <p:nvGrpSpPr>
        <p:cNvPr id="1" name=""/>
        <p:cNvGrpSpPr/>
        <p:nvPr/>
      </p:nvGrpSpPr>
      <p:grpSpPr>
        <a:xfrm>
          <a:off x="0" y="0"/>
          <a:ext cx="0" cy="0"/>
          <a:chOff x="0" y="0"/>
          <a:chExt cx="0" cy="0"/>
        </a:xfrm>
      </p:grpSpPr>
      <p:sp>
        <p:nvSpPr>
          <p:cNvPr id="10" name="Rectangle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96172E"/>
              </a:gs>
              <a:gs pos="100000">
                <a:srgbClr val="CD202C"/>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762240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2-column images">
    <p:spTree>
      <p:nvGrpSpPr>
        <p:cNvPr id="1" name=""/>
        <p:cNvGrpSpPr/>
        <p:nvPr/>
      </p:nvGrpSpPr>
      <p:grpSpPr>
        <a:xfrm>
          <a:off x="0" y="0"/>
          <a:ext cx="0" cy="0"/>
          <a:chOff x="0" y="0"/>
          <a:chExt cx="0" cy="0"/>
        </a:xfrm>
      </p:grpSpPr>
      <p:pic>
        <p:nvPicPr>
          <p:cNvPr id="11" name="Picture 10"/>
          <p:cNvPicPr>
            <a:picLocks/>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Inhaltsplatzhalter 13"/>
          <p:cNvSpPr>
            <a:spLocks noGrp="1"/>
          </p:cNvSpPr>
          <p:nvPr>
            <p:ph sz="quarter" idx="2" hasCustomPrompt="1"/>
            <p:custDataLst>
              <p:tags r:id="rId2"/>
            </p:custDataLst>
          </p:nvPr>
        </p:nvSpPr>
        <p:spPr>
          <a:xfrm>
            <a:off x="4788003" y="2123999"/>
            <a:ext cx="3527997" cy="262799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12" name="Inhaltsplatzhalter 14"/>
          <p:cNvSpPr>
            <a:spLocks noGrp="1"/>
          </p:cNvSpPr>
          <p:nvPr>
            <p:ph sz="quarter" idx="1" hasCustomPrompt="1"/>
            <p:custDataLst>
              <p:tags r:id="rId3"/>
            </p:custDataLst>
          </p:nvPr>
        </p:nvSpPr>
        <p:spPr>
          <a:xfrm>
            <a:off x="828003" y="2123999"/>
            <a:ext cx="3527997" cy="262799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14" name="Text Placeholder 2"/>
          <p:cNvSpPr>
            <a:spLocks noGrp="1"/>
          </p:cNvSpPr>
          <p:nvPr>
            <p:ph type="body" sz="quarter" idx="10" hasCustomPrompt="1"/>
          </p:nvPr>
        </p:nvSpPr>
        <p:spPr>
          <a:xfrm>
            <a:off x="828000" y="828000"/>
            <a:ext cx="7488000" cy="512768"/>
          </a:xfrm>
          <a:prstGeom prst="rect">
            <a:avLst/>
          </a:prstGeom>
        </p:spPr>
        <p:txBody>
          <a:bodyPr lIns="0" tIns="0" rIns="0" bIns="0"/>
          <a:lstStyle>
            <a:lvl1pPr marL="0" indent="0" algn="l">
              <a:spcBef>
                <a:spcPts val="0"/>
              </a:spcBef>
              <a:buFontTx/>
              <a:buNone/>
              <a:defRPr baseline="0">
                <a:solidFill>
                  <a:schemeClr val="tx1"/>
                </a:solidFill>
              </a:defRPr>
            </a:lvl1pPr>
          </a:lstStyle>
          <a:p>
            <a:pPr lvl="0"/>
            <a:r>
              <a:rPr lang="de-DE" dirty="0"/>
              <a:t>Click to add title</a:t>
            </a:r>
          </a:p>
        </p:txBody>
      </p:sp>
      <p:sp>
        <p:nvSpPr>
          <p:cNvPr id="15" name="Textplatzhalter 3"/>
          <p:cNvSpPr>
            <a:spLocks noGrp="1"/>
          </p:cNvSpPr>
          <p:nvPr>
            <p:ph type="body" sz="quarter" idx="12" hasCustomPrompt="1"/>
          </p:nvPr>
        </p:nvSpPr>
        <p:spPr>
          <a:xfrm>
            <a:off x="828000" y="1368000"/>
            <a:ext cx="7488000" cy="374400"/>
          </a:xfrm>
          <a:prstGeom prst="rect">
            <a:avLst/>
          </a:prstGeom>
        </p:spPr>
        <p:txBody>
          <a:bodyPr lIns="0" tIns="0" rIns="0" bIns="0"/>
          <a:lstStyle>
            <a:lvl1pPr marL="0" indent="0">
              <a:spcBef>
                <a:spcPts val="0"/>
              </a:spcBef>
              <a:buFontTx/>
              <a:buNone/>
              <a:defRPr sz="2200"/>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3" name="Textplatzhalter 2"/>
          <p:cNvSpPr>
            <a:spLocks noGrp="1"/>
          </p:cNvSpPr>
          <p:nvPr>
            <p:ph type="body" sz="quarter" idx="13" hasCustomPrompt="1"/>
          </p:nvPr>
        </p:nvSpPr>
        <p:spPr>
          <a:xfrm>
            <a:off x="828674" y="5004000"/>
            <a:ext cx="3528000" cy="1116000"/>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a:t>Click </a:t>
            </a:r>
            <a:r>
              <a:rPr lang="de-DE" dirty="0" err="1"/>
              <a:t>to</a:t>
            </a:r>
            <a:r>
              <a:rPr lang="de-DE" dirty="0"/>
              <a:t> </a:t>
            </a:r>
            <a:r>
              <a:rPr lang="de-DE" dirty="0" err="1"/>
              <a:t>add</a:t>
            </a:r>
            <a:r>
              <a:rPr lang="de-DE" dirty="0"/>
              <a:t> </a:t>
            </a:r>
            <a:r>
              <a:rPr lang="de-DE" dirty="0" err="1"/>
              <a:t>text</a:t>
            </a:r>
            <a:endParaRPr lang="de-DE" dirty="0"/>
          </a:p>
          <a:p>
            <a:pPr lvl="2"/>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3"/>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4"/>
            <a:endParaRPr lang="de-DE" sz="1600" dirty="0"/>
          </a:p>
        </p:txBody>
      </p:sp>
      <p:sp>
        <p:nvSpPr>
          <p:cNvPr id="9" name="Textplatzhalter 2"/>
          <p:cNvSpPr>
            <a:spLocks noGrp="1"/>
          </p:cNvSpPr>
          <p:nvPr>
            <p:ph type="body" sz="quarter" idx="14" hasCustomPrompt="1"/>
          </p:nvPr>
        </p:nvSpPr>
        <p:spPr>
          <a:xfrm>
            <a:off x="4788000" y="5004000"/>
            <a:ext cx="3528000" cy="1116000"/>
          </a:xfrm>
          <a:prstGeom prst="rect">
            <a:avLst/>
          </a:prstGeom>
        </p:spPr>
        <p:txBody>
          <a:bodyPr lIns="0" tIns="0" rIns="0" bIns="0"/>
          <a:lstStyle>
            <a:lvl1pPr marL="180000" indent="-180000">
              <a:spcBef>
                <a:spcPts val="0"/>
              </a:spcBef>
              <a:defRPr sz="1600" baseline="0"/>
            </a:lvl1pPr>
            <a:lvl2pPr marL="360000" indent="-180000">
              <a:spcBef>
                <a:spcPts val="0"/>
              </a:spcBef>
              <a:defRPr sz="1600"/>
            </a:lvl2pPr>
            <a:lvl3pPr marL="540000" indent="-180000">
              <a:spcBef>
                <a:spcPts val="0"/>
              </a:spcBef>
              <a:buFont typeface="Wingdings" panose="05000000000000000000" pitchFamily="2" charset="2"/>
              <a:buChar char="§"/>
              <a:defRPr sz="1600"/>
            </a:lvl3pPr>
            <a:lvl4pPr marL="720000" indent="-180000" algn="l" defTabSz="914400" rtl="0" eaLnBrk="1" latinLnBrk="0" hangingPunct="1">
              <a:spcBef>
                <a:spcPts val="0"/>
              </a:spcBef>
              <a:buFont typeface="Arial" panose="020B0604020202020204" pitchFamily="34" charset="0"/>
              <a:buChar char="•"/>
              <a:defRPr lang="de-DE" sz="1600" kern="1200" dirty="0" smtClean="0">
                <a:solidFill>
                  <a:schemeClr val="tx1"/>
                </a:solidFill>
                <a:latin typeface="+mn-lt"/>
                <a:ea typeface="+mn-ea"/>
                <a:cs typeface="+mn-cs"/>
              </a:defRPr>
            </a:lvl4pPr>
            <a:lvl5pPr marL="900000" indent="-180000">
              <a:spcBef>
                <a:spcPts val="0"/>
              </a:spcBef>
              <a:buFont typeface="Calibri" panose="020F0502020204030204" pitchFamily="34" charset="0"/>
              <a:buChar char="─"/>
              <a:defRPr sz="1600"/>
            </a:lvl5pPr>
            <a:lvl6pPr marL="360000" indent="-180000">
              <a:spcBef>
                <a:spcPts val="0"/>
              </a:spcBef>
              <a:buFont typeface="Calibri" panose="020F0502020204030204" pitchFamily="34" charset="0"/>
              <a:buChar char="─"/>
              <a:defRPr sz="1600"/>
            </a:lvl6pPr>
            <a:lvl7pPr marL="360000" indent="-180000">
              <a:spcBef>
                <a:spcPts val="0"/>
              </a:spcBef>
              <a:buFont typeface="Calibri" panose="020F0502020204030204" pitchFamily="34" charset="0"/>
              <a:buChar char="─"/>
              <a:defRPr sz="1600"/>
            </a:lvl7pPr>
            <a:lvl8pPr marL="360000" indent="-180000">
              <a:spcBef>
                <a:spcPts val="0"/>
              </a:spcBef>
              <a:buFont typeface="Calibri" panose="020F0502020204030204" pitchFamily="34" charset="0"/>
              <a:buChar char="─"/>
              <a:defRPr sz="1600"/>
            </a:lvl8pPr>
            <a:lvl9pPr marL="360000" indent="-180000">
              <a:spcBef>
                <a:spcPts val="0"/>
              </a:spcBef>
              <a:buFont typeface="Calibri" panose="020F0502020204030204" pitchFamily="34" charset="0"/>
              <a:buChar char="─"/>
              <a:defRPr sz="1600"/>
            </a:lvl9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a:t>Click </a:t>
            </a:r>
            <a:r>
              <a:rPr lang="de-DE" dirty="0" err="1"/>
              <a:t>to</a:t>
            </a:r>
            <a:r>
              <a:rPr lang="de-DE" dirty="0"/>
              <a:t> </a:t>
            </a:r>
            <a:r>
              <a:rPr lang="de-DE" dirty="0" err="1"/>
              <a:t>add</a:t>
            </a:r>
            <a:r>
              <a:rPr lang="de-DE" dirty="0"/>
              <a:t> </a:t>
            </a:r>
            <a:r>
              <a:rPr lang="de-DE" dirty="0" err="1"/>
              <a:t>text</a:t>
            </a:r>
            <a:endParaRPr lang="de-DE" dirty="0"/>
          </a:p>
          <a:p>
            <a:pPr lvl="2"/>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3"/>
            <a:r>
              <a:rPr lang="de-DE" sz="1600" dirty="0"/>
              <a:t>Click </a:t>
            </a:r>
            <a:r>
              <a:rPr lang="de-DE" sz="1600" dirty="0" err="1"/>
              <a:t>to</a:t>
            </a:r>
            <a:r>
              <a:rPr lang="de-DE" sz="1600" dirty="0"/>
              <a:t> </a:t>
            </a:r>
            <a:r>
              <a:rPr lang="de-DE" sz="1600" dirty="0" err="1"/>
              <a:t>add</a:t>
            </a:r>
            <a:r>
              <a:rPr lang="de-DE" sz="1600" dirty="0"/>
              <a:t> </a:t>
            </a:r>
            <a:r>
              <a:rPr lang="de-DE" sz="1600" dirty="0" err="1"/>
              <a:t>text</a:t>
            </a:r>
            <a:endParaRPr lang="de-DE" sz="1600" dirty="0"/>
          </a:p>
          <a:p>
            <a:pPr lvl="4"/>
            <a:endParaRPr lang="de-DE" sz="1600" dirty="0"/>
          </a:p>
        </p:txBody>
      </p:sp>
    </p:spTree>
    <p:extLst>
      <p:ext uri="{BB962C8B-B14F-4D97-AF65-F5344CB8AC3E}">
        <p14:creationId xmlns:p14="http://schemas.microsoft.com/office/powerpoint/2010/main" val="3033281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ivider dark purple">
    <p:spTree>
      <p:nvGrpSpPr>
        <p:cNvPr id="1" name=""/>
        <p:cNvGrpSpPr/>
        <p:nvPr/>
      </p:nvGrpSpPr>
      <p:grpSpPr>
        <a:xfrm>
          <a:off x="0" y="0"/>
          <a:ext cx="0" cy="0"/>
          <a:chOff x="0" y="0"/>
          <a:chExt cx="0" cy="0"/>
        </a:xfrm>
      </p:grpSpPr>
      <p:sp>
        <p:nvSpPr>
          <p:cNvPr id="9"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631D76"/>
              </a:gs>
              <a:gs pos="100000">
                <a:srgbClr val="7D0063"/>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28562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edium righ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260648"/>
            <a:ext cx="7488000" cy="512768"/>
          </a:xfrm>
          <a:prstGeom prst="rect">
            <a:avLst/>
          </a:prstGeom>
        </p:spPr>
        <p:txBody>
          <a:bodyPr lIns="0" tIns="0" rIns="0" bIns="0"/>
          <a:lstStyle>
            <a:lvl1pPr marL="0" indent="0" algn="l">
              <a:spcBef>
                <a:spcPts val="0"/>
              </a:spcBef>
              <a:buFontTx/>
              <a:buNone/>
              <a:defRPr baseline="0">
                <a:solidFill>
                  <a:schemeClr val="tx1"/>
                </a:solidFill>
                <a:latin typeface="+mj-lt"/>
              </a:defRPr>
            </a:lvl1pPr>
          </a:lstStyle>
          <a:p>
            <a:pPr lvl="0"/>
            <a:r>
              <a:rPr lang="de-DE" dirty="0"/>
              <a:t>Click to add title</a:t>
            </a:r>
          </a:p>
        </p:txBody>
      </p:sp>
      <p:pic>
        <p:nvPicPr>
          <p:cNvPr id="11" name="Picture 1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828000" y="822352"/>
            <a:ext cx="7488000" cy="374400"/>
          </a:xfrm>
          <a:prstGeom prst="rect">
            <a:avLst/>
          </a:prstGeom>
        </p:spPr>
        <p:txBody>
          <a:bodyPr lIns="0" tIns="0" rIns="0" bIns="0">
            <a:normAutofit/>
          </a:bodyPr>
          <a:lstStyle>
            <a:lvl1pPr marL="0" indent="0">
              <a:spcBef>
                <a:spcPts val="0"/>
              </a:spcBef>
              <a:buFontTx/>
              <a:buNone/>
              <a:defRPr sz="2400">
                <a:latin typeface="+mj-lt"/>
              </a:defRPr>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6" name="Inhaltsplatzhalter 6"/>
          <p:cNvSpPr>
            <a:spLocks noGrp="1"/>
          </p:cNvSpPr>
          <p:nvPr>
            <p:ph sz="half" idx="2" hasCustomPrompt="1"/>
            <p:custDataLst>
              <p:tags r:id="rId2"/>
            </p:custDataLst>
          </p:nvPr>
        </p:nvSpPr>
        <p:spPr>
          <a:xfrm>
            <a:off x="144000" y="1548000"/>
            <a:ext cx="4320000" cy="4680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7" name="Textplatzhalter 4"/>
          <p:cNvSpPr>
            <a:spLocks noGrp="1"/>
          </p:cNvSpPr>
          <p:nvPr>
            <p:ph type="body" sz="quarter" idx="14" hasCustomPrompt="1"/>
          </p:nvPr>
        </p:nvSpPr>
        <p:spPr>
          <a:xfrm>
            <a:off x="4644000" y="1548000"/>
            <a:ext cx="4320488" cy="4680000"/>
          </a:xfrm>
          <a:prstGeom prst="rect">
            <a:avLst/>
          </a:prstGeom>
        </p:spPr>
        <p:txBody>
          <a:bodyPr lIns="0" tIns="0" rIns="0" bIns="0" spcCol="432000"/>
          <a:lstStyle>
            <a:lvl1pPr marL="0" indent="0">
              <a:spcBef>
                <a:spcPts val="0"/>
              </a:spcBef>
              <a:buNone/>
              <a:defRPr sz="1800"/>
            </a:lvl1pPr>
            <a:lvl2pPr marL="432000" indent="-216000">
              <a:spcBef>
                <a:spcPts val="0"/>
              </a:spcBef>
              <a:buFont typeface="Arial" panose="020B0604020202020204" pitchFamily="34" charset="0"/>
              <a:buChar char="•"/>
              <a:defRPr sz="1800"/>
            </a:lvl2pPr>
            <a:lvl3pPr marL="431800" indent="-123825">
              <a:spcBef>
                <a:spcPts val="0"/>
              </a:spcBef>
              <a:buFont typeface="Arial" panose="020B0604020202020204" pitchFamily="34" charset="0"/>
              <a:buChar char="•"/>
              <a:defRPr sz="1400"/>
            </a:lvl3pPr>
            <a:lvl4pPr marL="864000" indent="-216000">
              <a:spcBef>
                <a:spcPts val="0"/>
              </a:spcBef>
              <a:buFont typeface="Arial" panose="020B0604020202020204" pitchFamily="34" charset="0"/>
              <a:buChar char="•"/>
              <a:defRPr sz="14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4027177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vider dark green">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693C"/>
              </a:gs>
              <a:gs pos="100000">
                <a:srgbClr val="5B8F22"/>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3038799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Divider blue">
    <p:spTree>
      <p:nvGrpSpPr>
        <p:cNvPr id="1" name=""/>
        <p:cNvGrpSpPr/>
        <p:nvPr/>
      </p:nvGrpSpPr>
      <p:grpSpPr>
        <a:xfrm>
          <a:off x="0" y="0"/>
          <a:ext cx="0" cy="0"/>
          <a:chOff x="0" y="0"/>
          <a:chExt cx="0" cy="0"/>
        </a:xfrm>
      </p:grpSpPr>
      <p:sp>
        <p:nvSpPr>
          <p:cNvPr id="7"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18000">
                <a:srgbClr val="0089C4"/>
              </a:gs>
              <a:gs pos="0">
                <a:srgbClr val="0089C4"/>
              </a:gs>
              <a:gs pos="100000">
                <a:srgbClr val="629FD5"/>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ndParaRPr>
          </a:p>
        </p:txBody>
      </p:sp>
      <p:sp>
        <p:nvSpPr>
          <p:cNvPr id="4"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a:t>
            </a:r>
            <a:r>
              <a:rPr lang="de-DE" dirty="0" err="1"/>
              <a:t>to</a:t>
            </a:r>
            <a:r>
              <a:rPr lang="de-DE" dirty="0"/>
              <a:t> </a:t>
            </a:r>
            <a:r>
              <a:rPr lang="de-DE" dirty="0" err="1"/>
              <a:t>add</a:t>
            </a:r>
            <a:r>
              <a:rPr lang="de-DE" dirty="0"/>
              <a:t> title</a:t>
            </a:r>
          </a:p>
        </p:txBody>
      </p:sp>
      <p:sp>
        <p:nvSpPr>
          <p:cNvPr id="6" name="Text Placeholder 5"/>
          <p:cNvSpPr>
            <a:spLocks noGrp="1"/>
          </p:cNvSpPr>
          <p:nvPr>
            <p:ph type="body" sz="quarter" idx="11" hasCustomPrompt="1"/>
          </p:nvPr>
        </p:nvSpPr>
        <p:spPr>
          <a:xfrm>
            <a:off x="828675" y="1368000"/>
            <a:ext cx="7488238" cy="404816"/>
          </a:xfrm>
          <a:prstGeom prst="rect">
            <a:avLst/>
          </a:prstGeom>
        </p:spPr>
        <p:txBody>
          <a:bodyPr lIns="0" tIns="0" rIns="0" bIns="0"/>
          <a:lstStyle>
            <a:lvl1pPr marL="0" indent="0">
              <a:spcBef>
                <a:spcPts val="0"/>
              </a:spcBef>
              <a:buFontTx/>
              <a:buNone/>
              <a:defRPr sz="2000">
                <a:solidFill>
                  <a:schemeClr val="bg1"/>
                </a:solidFill>
              </a:defRPr>
            </a:lvl1pPr>
          </a:lstStyle>
          <a:p>
            <a:pPr lvl="0"/>
            <a:r>
              <a:rPr lang="de-DE" dirty="0"/>
              <a:t>Click to </a:t>
            </a:r>
            <a:r>
              <a:rPr lang="de-DE" dirty="0" err="1"/>
              <a:t>add</a:t>
            </a:r>
            <a:r>
              <a:rPr lang="de-DE" dirty="0"/>
              <a:t> </a:t>
            </a:r>
            <a:r>
              <a:rPr lang="de-DE" dirty="0" err="1"/>
              <a:t>section</a:t>
            </a:r>
            <a:r>
              <a:rPr lang="de-DE" dirty="0"/>
              <a:t> </a:t>
            </a:r>
            <a:r>
              <a:rPr lang="de-DE" dirty="0" err="1"/>
              <a:t>number</a:t>
            </a:r>
            <a:endParaRPr lang="de-DE" dirty="0"/>
          </a:p>
        </p:txBody>
      </p:sp>
      <p:pic>
        <p:nvPicPr>
          <p:cNvPr id="8" name="Picture 7"/>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300429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75" y="828675"/>
            <a:ext cx="7486650" cy="431800"/>
          </a:xfrm>
          <a:prstGeom prst="rect">
            <a:avLst/>
          </a:prstGeom>
        </p:spPr>
        <p:txBody>
          <a:bodyPr/>
          <a:lstStyle/>
          <a:p>
            <a:r>
              <a:rPr lang="en-US"/>
              <a:t>Click to edit Master title style</a:t>
            </a:r>
          </a:p>
        </p:txBody>
      </p:sp>
      <p:sp>
        <p:nvSpPr>
          <p:cNvPr id="3" name="Textplatzhalter 2"/>
          <p:cNvSpPr>
            <a:spLocks noGrp="1"/>
          </p:cNvSpPr>
          <p:nvPr>
            <p:ph type="body" sz="half" idx="1"/>
          </p:nvPr>
        </p:nvSpPr>
        <p:spPr>
          <a:xfrm>
            <a:off x="828675" y="2124075"/>
            <a:ext cx="3667125" cy="3959225"/>
          </a:xfrm>
          <a:prstGeom prst="rect">
            <a:avLst/>
          </a:prstGeom>
        </p:spPr>
        <p:txBody>
          <a:bodyPr/>
          <a:lstStyle>
            <a:lvl1pPr marL="180000" indent="-180000">
              <a:defRPr sz="1600"/>
            </a:lvl1pPr>
            <a:lvl2pPr marL="360000" indent="-180000">
              <a:defRPr sz="1600"/>
            </a:lvl2pPr>
            <a:lvl3pPr marL="540000" indent="-180000">
              <a:defRPr sz="1600"/>
            </a:lvl3pPr>
            <a:lvl4pPr marL="720000" indent="-180000">
              <a:defRPr sz="1600"/>
            </a:lvl4pPr>
            <a:lvl5pPr marL="900000" indent="-18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Inhaltsplatzhalter 3"/>
          <p:cNvSpPr>
            <a:spLocks noGrp="1"/>
          </p:cNvSpPr>
          <p:nvPr>
            <p:ph sz="half" idx="2" hasCustomPrompt="1"/>
          </p:nvPr>
        </p:nvSpPr>
        <p:spPr>
          <a:xfrm>
            <a:off x="4648200" y="2124075"/>
            <a:ext cx="3667125" cy="3959225"/>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Pct val="100000"/>
              <a:buFont typeface="Calibri" pitchFamily="34" charset="0"/>
              <a:buNone/>
              <a:tabLst/>
              <a:defRPr sz="1600" baseline="0"/>
            </a:lvl1pPr>
            <a:lvl2pPr marL="180000" indent="0">
              <a:buNone/>
              <a:defRPr sz="1600"/>
            </a:lvl2pPr>
            <a:lvl3pPr marL="360000" indent="0">
              <a:buNone/>
              <a:defRPr sz="1600"/>
            </a:lvl3pPr>
            <a:lvl4pPr marL="540000" indent="0">
              <a:buNone/>
              <a:defRPr sz="1600"/>
            </a:lvl4pPr>
            <a:lvl5pPr marL="720000" indent="0">
              <a:buNone/>
              <a:defRPr sz="1600"/>
            </a:lvl5pPr>
          </a:lstStyle>
          <a:p>
            <a:pPr lvl="0"/>
            <a:r>
              <a:rPr lang="en-US" dirty="0"/>
              <a:t>Choose icon to add image</a:t>
            </a:r>
          </a:p>
        </p:txBody>
      </p:sp>
      <p:sp>
        <p:nvSpPr>
          <p:cNvPr id="5" name="Fußzeilenplatzhalter 1" hidden="1"/>
          <p:cNvSpPr>
            <a:spLocks noGrp="1"/>
          </p:cNvSpPr>
          <p:nvPr>
            <p:ph type="ftr" sz="quarter" idx="10"/>
            <p:custDataLst>
              <p:tags r:id="rId1"/>
            </p:custDataLst>
          </p:nvPr>
        </p:nvSpPr>
        <p:spPr/>
        <p:txBody>
          <a:bodyPr/>
          <a:lstStyle>
            <a:lvl1pPr>
              <a:defRPr/>
            </a:lvl1pPr>
          </a:lstStyle>
          <a:p>
            <a:endParaRPr lang="en-US"/>
          </a:p>
        </p:txBody>
      </p:sp>
      <p:sp>
        <p:nvSpPr>
          <p:cNvPr id="6" name="Datumsplatzhalter 2" hidden="1"/>
          <p:cNvSpPr>
            <a:spLocks noGrp="1"/>
          </p:cNvSpPr>
          <p:nvPr>
            <p:ph type="dt" sz="half" idx="11"/>
            <p:custDataLst>
              <p:tags r:id="rId2"/>
            </p:custDataLst>
          </p:nvPr>
        </p:nvSpPr>
        <p:spPr/>
        <p:txBody>
          <a:bodyPr/>
          <a:lstStyle>
            <a:lvl1pPr>
              <a:defRPr/>
            </a:lvl1pPr>
          </a:lstStyle>
          <a:p>
            <a:fld id="{584A71D3-524C-42CA-8AD8-A5A915B9F728}" type="datetimeFigureOut">
              <a:rPr lang="en-US" smtClean="0"/>
              <a:t>5/3/2018</a:t>
            </a:fld>
            <a:endParaRPr lang="en-US"/>
          </a:p>
        </p:txBody>
      </p:sp>
      <p:sp>
        <p:nvSpPr>
          <p:cNvPr id="7" name="Foliennummernplatzhalter 3" hidden="1"/>
          <p:cNvSpPr>
            <a:spLocks noGrp="1"/>
          </p:cNvSpPr>
          <p:nvPr>
            <p:ph type="sldNum" sz="quarter" idx="12"/>
            <p:custDataLst>
              <p:tags r:id="rId3"/>
            </p:custDataLst>
          </p:nvPr>
        </p:nvSpPr>
        <p:spPr/>
        <p:txBody>
          <a:bodyPr/>
          <a:lstStyle>
            <a:lvl1pPr>
              <a:defRPr/>
            </a:lvl1pPr>
          </a:lstStyle>
          <a:p>
            <a:fld id="{699C87B4-85C7-4BEA-8811-70BAEE5F0807}" type="slidenum">
              <a:rPr lang="en-US" smtClean="0"/>
              <a:t>‹#›</a:t>
            </a:fld>
            <a:endParaRPr lang="en-US"/>
          </a:p>
        </p:txBody>
      </p:sp>
    </p:spTree>
    <p:extLst>
      <p:ext uri="{BB962C8B-B14F-4D97-AF65-F5344CB8AC3E}">
        <p14:creationId xmlns:p14="http://schemas.microsoft.com/office/powerpoint/2010/main" val="550494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ColTx">
  <p:cSld name="Titel und zweispaltiger Text">
    <p:spTree>
      <p:nvGrpSpPr>
        <p:cNvPr id="1" name=""/>
        <p:cNvGrpSpPr/>
        <p:nvPr/>
      </p:nvGrpSpPr>
      <p:grpSpPr>
        <a:xfrm>
          <a:off x="0" y="0"/>
          <a:ext cx="0" cy="0"/>
          <a:chOff x="0" y="0"/>
          <a:chExt cx="0" cy="0"/>
        </a:xfrm>
      </p:grpSpPr>
      <p:sp>
        <p:nvSpPr>
          <p:cNvPr id="2" name="Titel 1"/>
          <p:cNvSpPr>
            <a:spLocks noGrp="1"/>
          </p:cNvSpPr>
          <p:nvPr>
            <p:ph type="title"/>
          </p:nvPr>
        </p:nvSpPr>
        <p:spPr>
          <a:xfrm>
            <a:off x="828675" y="828675"/>
            <a:ext cx="7486650" cy="431800"/>
          </a:xfrm>
          <a:prstGeom prst="rect">
            <a:avLst/>
          </a:prstGeom>
        </p:spPr>
        <p:txBody>
          <a:bodyPr/>
          <a:lstStyle/>
          <a:p>
            <a:r>
              <a:rPr lang="en-US"/>
              <a:t>Click to edit Master title style</a:t>
            </a:r>
          </a:p>
        </p:txBody>
      </p:sp>
      <p:sp>
        <p:nvSpPr>
          <p:cNvPr id="3" name="Textplatzhalter 2"/>
          <p:cNvSpPr>
            <a:spLocks noGrp="1"/>
          </p:cNvSpPr>
          <p:nvPr>
            <p:ph type="body" sz="half" idx="1"/>
          </p:nvPr>
        </p:nvSpPr>
        <p:spPr>
          <a:xfrm>
            <a:off x="828675" y="2124075"/>
            <a:ext cx="3667125" cy="3959225"/>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platzhalter 3"/>
          <p:cNvSpPr>
            <a:spLocks noGrp="1"/>
          </p:cNvSpPr>
          <p:nvPr>
            <p:ph type="body" sz="half" idx="2"/>
          </p:nvPr>
        </p:nvSpPr>
        <p:spPr>
          <a:xfrm>
            <a:off x="4648200" y="2124075"/>
            <a:ext cx="3667125" cy="3959225"/>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ußzeilenplatzhalter 1" hidden="1"/>
          <p:cNvSpPr>
            <a:spLocks noGrp="1"/>
          </p:cNvSpPr>
          <p:nvPr>
            <p:ph type="ftr" sz="quarter" idx="10"/>
            <p:custDataLst>
              <p:tags r:id="rId1"/>
            </p:custDataLst>
          </p:nvPr>
        </p:nvSpPr>
        <p:spPr>
          <a:xfrm>
            <a:off x="825500" y="6502400"/>
            <a:ext cx="762000" cy="139700"/>
          </a:xfrm>
          <a:prstGeom prst="rect">
            <a:avLst/>
          </a:prstGeom>
        </p:spPr>
        <p:txBody>
          <a:bodyPr/>
          <a:lstStyle>
            <a:lvl1pPr>
              <a:defRPr/>
            </a:lvl1pPr>
          </a:lstStyle>
          <a:p>
            <a:endParaRPr/>
          </a:p>
        </p:txBody>
      </p:sp>
      <p:sp>
        <p:nvSpPr>
          <p:cNvPr id="6" name="Datumsplatzhalter 2" hidden="1"/>
          <p:cNvSpPr>
            <a:spLocks noGrp="1"/>
          </p:cNvSpPr>
          <p:nvPr>
            <p:ph type="dt" sz="half" idx="11"/>
            <p:custDataLst>
              <p:tags r:id="rId2"/>
            </p:custDataLst>
          </p:nvPr>
        </p:nvSpPr>
        <p:spPr>
          <a:xfrm>
            <a:off x="1587500" y="6502400"/>
            <a:ext cx="3937000" cy="139700"/>
          </a:xfrm>
          <a:prstGeom prst="rect">
            <a:avLst/>
          </a:prstGeom>
        </p:spPr>
        <p:txBody>
          <a:bodyPr/>
          <a:lstStyle>
            <a:lvl1pPr>
              <a:defRPr/>
            </a:lvl1pPr>
          </a:lstStyle>
          <a:p>
            <a:fld id="{28F18590-2441-45EE-9057-06D57EFF88D3}" type="datetime1">
              <a:rPr lang="en-US" smtClean="0"/>
              <a:pPr/>
              <a:t>5/3/2018</a:t>
            </a:fld>
            <a:endParaRPr/>
          </a:p>
        </p:txBody>
      </p:sp>
      <p:sp>
        <p:nvSpPr>
          <p:cNvPr id="7" name="Foliennummernplatzhalter 3" hidden="1"/>
          <p:cNvSpPr>
            <a:spLocks noGrp="1"/>
          </p:cNvSpPr>
          <p:nvPr>
            <p:ph type="sldNum" sz="quarter" idx="12"/>
            <p:custDataLst>
              <p:tags r:id="rId3"/>
            </p:custDataLst>
          </p:nvPr>
        </p:nvSpPr>
        <p:spPr>
          <a:xfrm>
            <a:off x="209550" y="6464300"/>
            <a:ext cx="508000" cy="184150"/>
          </a:xfrm>
          <a:prstGeom prst="rect">
            <a:avLst/>
          </a:prstGeom>
        </p:spPr>
        <p:txBody>
          <a:bodyPr/>
          <a:lstStyle>
            <a:lvl1pPr>
              <a:defRPr/>
            </a:lvl1pPr>
          </a:lstStyle>
          <a:p>
            <a:fld id="{61204E3B-C816-4813-B578-2E3EB645578A}" type="slidenum">
              <a:rPr smtClean="0"/>
              <a:pPr/>
              <a:t>‹#›</a:t>
            </a:fld>
            <a:endParaRPr/>
          </a:p>
        </p:txBody>
      </p:sp>
    </p:spTree>
    <p:extLst>
      <p:ext uri="{BB962C8B-B14F-4D97-AF65-F5344CB8AC3E}">
        <p14:creationId xmlns:p14="http://schemas.microsoft.com/office/powerpoint/2010/main" val="3091452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Standard text">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6511" y="508003"/>
            <a:ext cx="3208083" cy="577727"/>
          </a:xfrm>
          <a:prstGeom prst="rect">
            <a:avLst/>
          </a:prstGeom>
        </p:spPr>
        <p:txBody>
          <a:bodyPr lIns="0" tIns="0" rIns="0" bIns="0">
            <a:noAutofit/>
          </a:bodyPr>
          <a:lstStyle>
            <a:lvl1pPr marL="0" marR="0" indent="0" algn="l" defTabSz="914255" rtl="0" eaLnBrk="1" fontAlgn="auto" latinLnBrk="0" hangingPunct="1">
              <a:lnSpc>
                <a:spcPct val="100000"/>
              </a:lnSpc>
              <a:spcBef>
                <a:spcPts val="0"/>
              </a:spcBef>
              <a:spcAft>
                <a:spcPts val="0"/>
              </a:spcAft>
              <a:buClrTx/>
              <a:buSzTx/>
              <a:buFontTx/>
              <a:buNone/>
              <a:tabLst/>
              <a:defRPr sz="3000" b="0" baseline="0">
                <a:solidFill>
                  <a:schemeClr val="bg1">
                    <a:lumMod val="50000"/>
                  </a:schemeClr>
                </a:solidFill>
              </a:defRPr>
            </a:lvl1pPr>
          </a:lstStyle>
          <a:p>
            <a:pPr marL="0" marR="0" lvl="0" indent="0" algn="l" defTabSz="914255" rtl="0" eaLnBrk="1" fontAlgn="auto" latinLnBrk="0" hangingPunct="1">
              <a:lnSpc>
                <a:spcPct val="100000"/>
              </a:lnSpc>
              <a:spcBef>
                <a:spcPts val="0"/>
              </a:spcBef>
              <a:spcAft>
                <a:spcPts val="0"/>
              </a:spcAft>
              <a:buClrTx/>
              <a:buSzTx/>
              <a:buFontTx/>
              <a:buNone/>
              <a:tabLst/>
              <a:defRPr/>
            </a:pPr>
            <a:r>
              <a:rPr lang="en-US" noProof="0" dirty="0"/>
              <a:t>Click to add title</a:t>
            </a:r>
          </a:p>
        </p:txBody>
      </p:sp>
      <p:sp>
        <p:nvSpPr>
          <p:cNvPr id="9" name="Text Placeholder 2"/>
          <p:cNvSpPr>
            <a:spLocks noGrp="1"/>
          </p:cNvSpPr>
          <p:nvPr>
            <p:ph type="body" sz="quarter" idx="15" hasCustomPrompt="1"/>
          </p:nvPr>
        </p:nvSpPr>
        <p:spPr>
          <a:xfrm>
            <a:off x="336511" y="1085730"/>
            <a:ext cx="3208083" cy="577727"/>
          </a:xfrm>
          <a:prstGeom prst="rect">
            <a:avLst/>
          </a:prstGeom>
        </p:spPr>
        <p:txBody>
          <a:bodyPr lIns="0" tIns="0" rIns="0" bIns="0">
            <a:noAutofit/>
          </a:bodyPr>
          <a:lstStyle>
            <a:lvl1pPr marL="0" marR="0" indent="0" algn="l" defTabSz="914255" rtl="0" eaLnBrk="1" fontAlgn="auto" latinLnBrk="0" hangingPunct="1">
              <a:lnSpc>
                <a:spcPct val="100000"/>
              </a:lnSpc>
              <a:spcBef>
                <a:spcPts val="0"/>
              </a:spcBef>
              <a:spcAft>
                <a:spcPts val="0"/>
              </a:spcAft>
              <a:buClrTx/>
              <a:buSzTx/>
              <a:buFontTx/>
              <a:buNone/>
              <a:tabLst/>
              <a:defRPr sz="3000" b="1" baseline="0">
                <a:solidFill>
                  <a:schemeClr val="bg1">
                    <a:lumMod val="50000"/>
                  </a:schemeClr>
                </a:solidFill>
              </a:defRPr>
            </a:lvl1pPr>
          </a:lstStyle>
          <a:p>
            <a:pPr marL="0" marR="0" lvl="0" indent="0" algn="l" defTabSz="914255" rtl="0" eaLnBrk="1" fontAlgn="auto" latinLnBrk="0" hangingPunct="1">
              <a:lnSpc>
                <a:spcPct val="100000"/>
              </a:lnSpc>
              <a:spcBef>
                <a:spcPts val="0"/>
              </a:spcBef>
              <a:spcAft>
                <a:spcPts val="0"/>
              </a:spcAft>
              <a:buClrTx/>
              <a:buSzTx/>
              <a:buFontTx/>
              <a:buNone/>
              <a:tabLst/>
              <a:defRPr/>
            </a:pPr>
            <a:r>
              <a:rPr lang="en-US" noProof="0" dirty="0"/>
              <a:t>Click to add subtitle</a:t>
            </a:r>
          </a:p>
        </p:txBody>
      </p:sp>
      <p:sp>
        <p:nvSpPr>
          <p:cNvPr id="11" name="Text Placeholder 2"/>
          <p:cNvSpPr>
            <a:spLocks noGrp="1"/>
          </p:cNvSpPr>
          <p:nvPr>
            <p:ph type="body" sz="quarter" idx="16" hasCustomPrompt="1"/>
          </p:nvPr>
        </p:nvSpPr>
        <p:spPr>
          <a:xfrm>
            <a:off x="336511" y="2201338"/>
            <a:ext cx="3208083" cy="577727"/>
          </a:xfrm>
          <a:prstGeom prst="rect">
            <a:avLst/>
          </a:prstGeom>
        </p:spPr>
        <p:txBody>
          <a:bodyPr lIns="0" tIns="0" rIns="0" bIns="0">
            <a:noAutofit/>
          </a:bodyPr>
          <a:lstStyle>
            <a:lvl1pPr marL="0" marR="0" indent="0" algn="l" defTabSz="914255" rtl="0" eaLnBrk="1" fontAlgn="auto" latinLnBrk="0" hangingPunct="1">
              <a:lnSpc>
                <a:spcPct val="100000"/>
              </a:lnSpc>
              <a:spcBef>
                <a:spcPts val="0"/>
              </a:spcBef>
              <a:spcAft>
                <a:spcPts val="0"/>
              </a:spcAft>
              <a:buClrTx/>
              <a:buSzTx/>
              <a:buFontTx/>
              <a:buNone/>
              <a:tabLst/>
              <a:defRPr sz="1600" b="0" baseline="0">
                <a:solidFill>
                  <a:schemeClr val="bg1">
                    <a:lumMod val="50000"/>
                  </a:schemeClr>
                </a:solidFill>
              </a:defRPr>
            </a:lvl1pPr>
          </a:lstStyle>
          <a:p>
            <a:pPr marL="0" marR="0" lvl="0" indent="0" algn="l" defTabSz="914255" rtl="0" eaLnBrk="1" fontAlgn="auto" latinLnBrk="0" hangingPunct="1">
              <a:lnSpc>
                <a:spcPct val="100000"/>
              </a:lnSpc>
              <a:spcBef>
                <a:spcPts val="0"/>
              </a:spcBef>
              <a:spcAft>
                <a:spcPts val="0"/>
              </a:spcAft>
              <a:buClrTx/>
              <a:buSzTx/>
              <a:buFontTx/>
              <a:buNone/>
              <a:tabLst/>
              <a:defRPr/>
            </a:pPr>
            <a:r>
              <a:rPr lang="en-US" noProof="0" dirty="0"/>
              <a:t>Click to add body copy</a:t>
            </a:r>
          </a:p>
        </p:txBody>
      </p:sp>
      <p:sp>
        <p:nvSpPr>
          <p:cNvPr id="16" name="Text Placeholder 3"/>
          <p:cNvSpPr>
            <a:spLocks noGrp="1"/>
          </p:cNvSpPr>
          <p:nvPr>
            <p:ph type="body" sz="quarter" idx="17" hasCustomPrompt="1"/>
          </p:nvPr>
        </p:nvSpPr>
        <p:spPr>
          <a:xfrm>
            <a:off x="207964" y="6487920"/>
            <a:ext cx="126248" cy="222251"/>
          </a:xfrm>
          <a:prstGeom prst="rect">
            <a:avLst/>
          </a:prstGeom>
        </p:spPr>
        <p:txBody>
          <a:bodyPr/>
          <a:lstStyle>
            <a:lvl1pPr marL="0" indent="0">
              <a:buNone/>
              <a:defRPr sz="800" baseline="0">
                <a:solidFill>
                  <a:schemeClr val="bg1">
                    <a:lumMod val="65000"/>
                  </a:schemeClr>
                </a:solidFill>
              </a:defRPr>
            </a:lvl1pPr>
          </a:lstStyle>
          <a:p>
            <a:pPr lvl="0"/>
            <a:r>
              <a:rPr lang="en-GB" dirty="0"/>
              <a:t>#</a:t>
            </a:r>
          </a:p>
        </p:txBody>
      </p:sp>
      <p:sp>
        <p:nvSpPr>
          <p:cNvPr id="7" name="Text Placeholder 2"/>
          <p:cNvSpPr>
            <a:spLocks noGrp="1"/>
          </p:cNvSpPr>
          <p:nvPr>
            <p:ph type="body" sz="quarter" idx="19" hasCustomPrompt="1"/>
          </p:nvPr>
        </p:nvSpPr>
        <p:spPr>
          <a:xfrm>
            <a:off x="3932617" y="2201338"/>
            <a:ext cx="3208083" cy="577727"/>
          </a:xfrm>
          <a:prstGeom prst="rect">
            <a:avLst/>
          </a:prstGeom>
        </p:spPr>
        <p:txBody>
          <a:bodyPr lIns="0" tIns="0" rIns="0" bIns="0">
            <a:noAutofit/>
          </a:bodyPr>
          <a:lstStyle>
            <a:lvl1pPr marL="0" marR="0" indent="0" algn="l" defTabSz="914255" rtl="0" eaLnBrk="1" fontAlgn="auto" latinLnBrk="0" hangingPunct="1">
              <a:lnSpc>
                <a:spcPct val="100000"/>
              </a:lnSpc>
              <a:spcBef>
                <a:spcPts val="0"/>
              </a:spcBef>
              <a:spcAft>
                <a:spcPts val="0"/>
              </a:spcAft>
              <a:buClrTx/>
              <a:buSzTx/>
              <a:buFontTx/>
              <a:buNone/>
              <a:tabLst/>
              <a:defRPr sz="1600" b="0" baseline="0">
                <a:solidFill>
                  <a:schemeClr val="bg1">
                    <a:lumMod val="50000"/>
                  </a:schemeClr>
                </a:solidFill>
              </a:defRPr>
            </a:lvl1pPr>
          </a:lstStyle>
          <a:p>
            <a:pPr marL="0" marR="0" lvl="0" indent="0" algn="l" defTabSz="914255" rtl="0" eaLnBrk="1" fontAlgn="auto" latinLnBrk="0" hangingPunct="1">
              <a:lnSpc>
                <a:spcPct val="100000"/>
              </a:lnSpc>
              <a:spcBef>
                <a:spcPts val="0"/>
              </a:spcBef>
              <a:spcAft>
                <a:spcPts val="0"/>
              </a:spcAft>
              <a:buClrTx/>
              <a:buSzTx/>
              <a:buFontTx/>
              <a:buNone/>
              <a:tabLst/>
              <a:defRPr/>
            </a:pPr>
            <a:r>
              <a:rPr lang="en-US" noProof="0" dirty="0"/>
              <a:t>Click to add body copy</a:t>
            </a:r>
          </a:p>
        </p:txBody>
      </p:sp>
    </p:spTree>
    <p:extLst>
      <p:ext uri="{BB962C8B-B14F-4D97-AF65-F5344CB8AC3E}">
        <p14:creationId xmlns:p14="http://schemas.microsoft.com/office/powerpoint/2010/main" val="2287514100"/>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578850" y="6578600"/>
            <a:ext cx="317500" cy="152400"/>
          </a:xfrm>
          <a:prstGeom prst="rect">
            <a:avLst/>
          </a:prstGeom>
        </p:spPr>
        <p:txBody>
          <a:bodyPr/>
          <a:lstStyle>
            <a:lvl1pPr>
              <a:defRPr sz="800" smtClean="0"/>
            </a:lvl1pPr>
          </a:lstStyle>
          <a:p>
            <a:pPr>
              <a:defRPr/>
            </a:pPr>
            <a:fld id="{ECCB5D5B-7F36-448B-811C-A4BE1C4419FD}" type="slidenum">
              <a:rPr lang="en-US" smtClean="0"/>
              <a:pPr>
                <a:defRPr/>
              </a:pPr>
              <a:t>‹#›</a:t>
            </a:fld>
            <a:endParaRPr lang="en-US"/>
          </a:p>
        </p:txBody>
      </p:sp>
      <p:sp>
        <p:nvSpPr>
          <p:cNvPr id="3" name="Date Placeholder 2"/>
          <p:cNvSpPr>
            <a:spLocks noGrp="1"/>
          </p:cNvSpPr>
          <p:nvPr>
            <p:ph type="dt" sz="half" idx="11"/>
          </p:nvPr>
        </p:nvSpPr>
        <p:spPr>
          <a:xfrm>
            <a:off x="800100" y="5715000"/>
            <a:ext cx="7543800" cy="304800"/>
          </a:xfrm>
          <a:prstGeom prst="rect">
            <a:avLst/>
          </a:prstGeom>
        </p:spPr>
        <p:txBody>
          <a:bodyPr/>
          <a:lstStyle>
            <a:lvl1pPr>
              <a:defRPr smtClean="0"/>
            </a:lvl1pPr>
          </a:lstStyle>
          <a:p>
            <a:pPr>
              <a:defRPr/>
            </a:pPr>
            <a:endParaRPr lang="de-DE" dirty="0"/>
          </a:p>
        </p:txBody>
      </p:sp>
    </p:spTree>
    <p:extLst>
      <p:ext uri="{BB962C8B-B14F-4D97-AF65-F5344CB8AC3E}">
        <p14:creationId xmlns:p14="http://schemas.microsoft.com/office/powerpoint/2010/main" val="1612403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7D99C3B7-A515-4384-9F2A-D52CC2A91974}" type="slidenum">
              <a:rPr lang="en-US" smtClean="0"/>
              <a:t>‹#›</a:t>
            </a:fld>
            <a:endParaRPr lang="en-US" dirty="0"/>
          </a:p>
        </p:txBody>
      </p:sp>
      <p:sp>
        <p:nvSpPr>
          <p:cNvPr id="4" name="Date Placeholder 3"/>
          <p:cNvSpPr>
            <a:spLocks noGrp="1"/>
          </p:cNvSpPr>
          <p:nvPr>
            <p:ph type="dt" sz="half" idx="11"/>
          </p:nvPr>
        </p:nvSpPr>
        <p:spPr/>
        <p:txBody>
          <a:bodyPr/>
          <a:lstStyle/>
          <a:p>
            <a:fld id="{44FF00FD-A06D-427B-A9BA-1B0B8AD6891F}" type="datetimeFigureOut">
              <a:rPr lang="en-US" smtClean="0"/>
              <a:t>5/3/2018</a:t>
            </a:fld>
            <a:endParaRPr lang="en-US" dirty="0"/>
          </a:p>
        </p:txBody>
      </p:sp>
      <p:sp>
        <p:nvSpPr>
          <p:cNvPr id="5" name="Footer Placeholder 4"/>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792157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lide dark blue">
    <p:spTree>
      <p:nvGrpSpPr>
        <p:cNvPr id="1" name=""/>
        <p:cNvGrpSpPr/>
        <p:nvPr/>
      </p:nvGrpSpPr>
      <p:grpSpPr>
        <a:xfrm>
          <a:off x="0" y="0"/>
          <a:ext cx="0" cy="0"/>
          <a:chOff x="0" y="0"/>
          <a:chExt cx="0" cy="0"/>
        </a:xfrm>
      </p:grpSpPr>
      <p:sp>
        <p:nvSpPr>
          <p:cNvPr id="10" name="Rechteck 10"/>
          <p:cNvSpPr/>
          <p:nvPr userDrawn="1">
            <p:custDataLst>
              <p:tags r:id="rId1"/>
            </p:custDataLst>
          </p:nvPr>
        </p:nvSpPr>
        <p:spPr bwMode="auto">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gradFill flip="none" rotWithShape="1">
            <a:gsLst>
              <a:gs pos="0">
                <a:srgbClr val="003478"/>
              </a:gs>
              <a:gs pos="100000">
                <a:srgbClr val="0089C4"/>
              </a:gs>
            </a:gsLst>
            <a:lin ang="2100000" scaled="1"/>
            <a:tileRect/>
          </a:gradFill>
          <a:ln w="9525" cap="flat" cmpd="sng" algn="ctr">
            <a:noFill/>
            <a:prstDash val="solid"/>
            <a:round/>
            <a:headEnd type="none" w="med" len="med"/>
            <a:tailEnd type="none" w="med" len="med"/>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000" dirty="0">
              <a:solidFill>
                <a:srgbClr val="000000"/>
              </a:solidFill>
              <a:latin typeface="Arial" charset="0"/>
            </a:endParaRPr>
          </a:p>
        </p:txBody>
      </p:sp>
      <p:sp>
        <p:nvSpPr>
          <p:cNvPr id="17" name="Text Placeholder 3"/>
          <p:cNvSpPr>
            <a:spLocks noGrp="1"/>
          </p:cNvSpPr>
          <p:nvPr>
            <p:ph type="body" sz="quarter" idx="10" hasCustomPrompt="1"/>
          </p:nvPr>
        </p:nvSpPr>
        <p:spPr>
          <a:xfrm>
            <a:off x="828674" y="2052000"/>
            <a:ext cx="7488000" cy="1620000"/>
          </a:xfrm>
          <a:prstGeom prst="rect">
            <a:avLst/>
          </a:prstGeom>
        </p:spPr>
        <p:txBody>
          <a:bodyPr lIns="0" tIns="0" rIns="0" bIns="0"/>
          <a:lstStyle>
            <a:lvl1pPr marL="0" indent="0" algn="l">
              <a:spcBef>
                <a:spcPts val="0"/>
              </a:spcBef>
              <a:buFontTx/>
              <a:buNone/>
              <a:defRPr sz="4800">
                <a:solidFill>
                  <a:schemeClr val="bg1"/>
                </a:solidFill>
              </a:defRPr>
            </a:lvl1pPr>
            <a:lvl2pPr>
              <a:defRPr sz="4800"/>
            </a:lvl2pPr>
            <a:lvl3pPr>
              <a:defRPr sz="4800"/>
            </a:lvl3pPr>
            <a:lvl4pPr>
              <a:defRPr sz="4800"/>
            </a:lvl4pPr>
            <a:lvl5pPr>
              <a:defRPr sz="4800"/>
            </a:lvl5pPr>
          </a:lstStyle>
          <a:p>
            <a:pPr lvl="0"/>
            <a:r>
              <a:rPr lang="de-DE" dirty="0"/>
              <a:t>Click to </a:t>
            </a:r>
            <a:r>
              <a:rPr lang="de-DE" dirty="0" err="1"/>
              <a:t>add</a:t>
            </a:r>
            <a:r>
              <a:rPr lang="de-DE" dirty="0"/>
              <a:t> title</a:t>
            </a:r>
          </a:p>
        </p:txBody>
      </p:sp>
      <p:pic>
        <p:nvPicPr>
          <p:cNvPr id="8" name="Picture 7"/>
          <p:cNvPicPr>
            <a:picLocks/>
          </p:cNvPicPr>
          <p:nvPr userDrawn="1">
            <p:custDataLst>
              <p:tags r:id="rId2"/>
            </p:custDataLst>
          </p:nvPr>
        </p:nvPicPr>
        <p:blipFill>
          <a:blip r:embed="rId4" cstate="screen">
            <a:extLst>
              <a:ext uri="{28A0092B-C50C-407E-A947-70E740481C1C}">
                <a14:useLocalDpi xmlns:a14="http://schemas.microsoft.com/office/drawing/2010/main"/>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xmlns="" w="0">
                <a:solidFill>
                  <a:schemeClr val="tx1"/>
                </a:solidFill>
              </a14:hiddenLine>
            </a:ext>
            <a:ext uri="{AF507438-7753-43e0-B8FC-AC1667EBCBE1}">
              <a14:hiddenEffects xmlns:a14="http://schemas.microsoft.com/office/drawing/2010/main" xmlns="">
                <a:effectLst>
                  <a:outerShdw blurRad="63500" rotWithShape="0">
                    <a:scrgbClr r="0" g="0" b="0"/>
                  </a:outerShdw>
                </a:effectLst>
              </a14:hiddenEffects>
            </a:ext>
            <a:ext uri="{53640926-AAD7-44d8-BBD7-CCE9431645EC}">
              <a14:shadowObscured xmlns:a14="http://schemas.microsoft.com/office/drawing/2010/main" xmlns=""/>
            </a:ext>
          </a:extLst>
        </p:spPr>
      </p:pic>
      <p:sp>
        <p:nvSpPr>
          <p:cNvPr id="2" name="Rectangle 1"/>
          <p:cNvSpPr/>
          <p:nvPr userDrawn="1"/>
        </p:nvSpPr>
        <p:spPr>
          <a:xfrm>
            <a:off x="107504" y="6237312"/>
            <a:ext cx="576064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FF"/>
              </a:solidFill>
            </a:endParaRPr>
          </a:p>
        </p:txBody>
      </p:sp>
      <p:sp>
        <p:nvSpPr>
          <p:cNvPr id="4" name="Text Placeholder 3"/>
          <p:cNvSpPr>
            <a:spLocks noGrp="1"/>
          </p:cNvSpPr>
          <p:nvPr>
            <p:ph type="body" sz="quarter" idx="11" hasCustomPrompt="1"/>
          </p:nvPr>
        </p:nvSpPr>
        <p:spPr>
          <a:xfrm>
            <a:off x="828000" y="4608000"/>
            <a:ext cx="4320000" cy="252000"/>
          </a:xfrm>
          <a:prstGeom prst="rect">
            <a:avLst/>
          </a:prstGeom>
        </p:spPr>
        <p:txBody>
          <a:bodyPr lIns="0" tIns="0" rIns="0" bIns="0"/>
          <a:lstStyle>
            <a:lvl1pPr marL="0" indent="0">
              <a:spcBef>
                <a:spcPts val="0"/>
              </a:spcBef>
              <a:buFontTx/>
              <a:buNone/>
              <a:defRPr sz="1800" b="1">
                <a:solidFill>
                  <a:schemeClr val="bg1"/>
                </a:solidFill>
              </a:defRPr>
            </a:lvl1pPr>
          </a:lstStyle>
          <a:p>
            <a:pPr lvl="0"/>
            <a:r>
              <a:rPr lang="de-DE" dirty="0"/>
              <a:t>_</a:t>
            </a:r>
            <a:r>
              <a:rPr lang="de-DE" dirty="0" err="1"/>
              <a:t>Author</a:t>
            </a:r>
            <a:endParaRPr lang="de-DE" dirty="0"/>
          </a:p>
        </p:txBody>
      </p:sp>
      <p:sp>
        <p:nvSpPr>
          <p:cNvPr id="16" name="Text Placeholder 3"/>
          <p:cNvSpPr>
            <a:spLocks noGrp="1"/>
          </p:cNvSpPr>
          <p:nvPr>
            <p:ph type="body" sz="quarter" idx="12" hasCustomPrompt="1"/>
          </p:nvPr>
        </p:nvSpPr>
        <p:spPr>
          <a:xfrm>
            <a:off x="828000" y="4878000"/>
            <a:ext cx="4320000" cy="252000"/>
          </a:xfrm>
          <a:prstGeom prst="rect">
            <a:avLst/>
          </a:prstGeom>
        </p:spPr>
        <p:txBody>
          <a:bodyPr lIns="0" tIns="0" rIns="0" bIns="0"/>
          <a:lstStyle>
            <a:lvl1pPr marL="0" indent="0">
              <a:spcBef>
                <a:spcPts val="0"/>
              </a:spcBef>
              <a:buFontTx/>
              <a:buNone/>
              <a:defRPr sz="1600" b="0">
                <a:solidFill>
                  <a:schemeClr val="bg1"/>
                </a:solidFill>
              </a:defRPr>
            </a:lvl1pPr>
          </a:lstStyle>
          <a:p>
            <a:pPr lvl="0"/>
            <a:r>
              <a:rPr lang="de-DE" dirty="0"/>
              <a:t>_Sector</a:t>
            </a:r>
          </a:p>
        </p:txBody>
      </p:sp>
      <p:sp>
        <p:nvSpPr>
          <p:cNvPr id="18" name="Text Placeholder 3"/>
          <p:cNvSpPr>
            <a:spLocks noGrp="1"/>
          </p:cNvSpPr>
          <p:nvPr>
            <p:ph type="body" sz="quarter" idx="13" hasCustomPrompt="1"/>
          </p:nvPr>
        </p:nvSpPr>
        <p:spPr>
          <a:xfrm>
            <a:off x="828000" y="5148000"/>
            <a:ext cx="4320000" cy="25200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dirty="0"/>
              <a:t>_</a:t>
            </a:r>
            <a:r>
              <a:rPr lang="en-US" sz="1600" dirty="0">
                <a:solidFill>
                  <a:srgbClr val="FFFFFF"/>
                </a:solidFill>
                <a:latin typeface="+mn-lt"/>
              </a:rPr>
              <a:t>November 01, 2013</a:t>
            </a:r>
          </a:p>
          <a:p>
            <a:pPr lvl="0"/>
            <a:endParaRPr lang="de-DE" dirty="0"/>
          </a:p>
        </p:txBody>
      </p:sp>
    </p:spTree>
    <p:extLst>
      <p:ext uri="{BB962C8B-B14F-4D97-AF65-F5344CB8AC3E}">
        <p14:creationId xmlns:p14="http://schemas.microsoft.com/office/powerpoint/2010/main" val="221406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medium righ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260648"/>
            <a:ext cx="7488000" cy="512768"/>
          </a:xfrm>
          <a:prstGeom prst="rect">
            <a:avLst/>
          </a:prstGeom>
        </p:spPr>
        <p:txBody>
          <a:bodyPr lIns="0" tIns="0" rIns="0" bIns="0"/>
          <a:lstStyle>
            <a:lvl1pPr marL="0" indent="0" algn="l">
              <a:spcBef>
                <a:spcPts val="0"/>
              </a:spcBef>
              <a:buFontTx/>
              <a:buNone/>
              <a:defRPr baseline="0">
                <a:solidFill>
                  <a:schemeClr val="tx1"/>
                </a:solidFill>
                <a:latin typeface="+mj-lt"/>
              </a:defRPr>
            </a:lvl1pPr>
          </a:lstStyle>
          <a:p>
            <a:pPr lvl="0"/>
            <a:r>
              <a:rPr lang="de-DE" dirty="0"/>
              <a:t>Click to add title</a:t>
            </a:r>
          </a:p>
        </p:txBody>
      </p:sp>
      <p:pic>
        <p:nvPicPr>
          <p:cNvPr id="11" name="Picture 10"/>
          <p:cNvPicPr>
            <a:picLocks/>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828000" y="822352"/>
            <a:ext cx="7488000" cy="374400"/>
          </a:xfrm>
          <a:prstGeom prst="rect">
            <a:avLst/>
          </a:prstGeom>
        </p:spPr>
        <p:txBody>
          <a:bodyPr lIns="0" tIns="0" rIns="0" bIns="0">
            <a:normAutofit/>
          </a:bodyPr>
          <a:lstStyle>
            <a:lvl1pPr marL="0" indent="0">
              <a:spcBef>
                <a:spcPts val="0"/>
              </a:spcBef>
              <a:buFontTx/>
              <a:buNone/>
              <a:defRPr sz="2400">
                <a:latin typeface="+mj-lt"/>
              </a:defRPr>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6" name="Inhaltsplatzhalter 6"/>
          <p:cNvSpPr>
            <a:spLocks noGrp="1"/>
          </p:cNvSpPr>
          <p:nvPr>
            <p:ph sz="half" idx="2" hasCustomPrompt="1"/>
            <p:custDataLst>
              <p:tags r:id="rId2"/>
            </p:custDataLst>
          </p:nvPr>
        </p:nvSpPr>
        <p:spPr>
          <a:xfrm>
            <a:off x="144000" y="1548000"/>
            <a:ext cx="4320000" cy="4680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
        <p:nvSpPr>
          <p:cNvPr id="8" name="Inhaltsplatzhalter 6"/>
          <p:cNvSpPr>
            <a:spLocks noGrp="1"/>
          </p:cNvSpPr>
          <p:nvPr>
            <p:ph sz="half" idx="15" hasCustomPrompt="1"/>
            <p:custDataLst>
              <p:tags r:id="rId3"/>
            </p:custDataLst>
          </p:nvPr>
        </p:nvSpPr>
        <p:spPr>
          <a:xfrm>
            <a:off x="4680000" y="1548000"/>
            <a:ext cx="4320000" cy="4680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Tree>
    <p:extLst>
      <p:ext uri="{BB962C8B-B14F-4D97-AF65-F5344CB8AC3E}">
        <p14:creationId xmlns:p14="http://schemas.microsoft.com/office/powerpoint/2010/main" val="397746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mall right">
    <p:spTree>
      <p:nvGrpSpPr>
        <p:cNvPr id="1" name=""/>
        <p:cNvGrpSpPr/>
        <p:nvPr/>
      </p:nvGrpSpPr>
      <p:grpSpPr>
        <a:xfrm>
          <a:off x="0" y="0"/>
          <a:ext cx="0" cy="0"/>
          <a:chOff x="0" y="0"/>
          <a:chExt cx="0" cy="0"/>
        </a:xfrm>
      </p:grpSpPr>
      <p:sp>
        <p:nvSpPr>
          <p:cNvPr id="8" name="Textplatzhalter 4"/>
          <p:cNvSpPr>
            <a:spLocks noGrp="1"/>
          </p:cNvSpPr>
          <p:nvPr>
            <p:ph type="body" sz="quarter" idx="14" hasCustomPrompt="1"/>
          </p:nvPr>
        </p:nvSpPr>
        <p:spPr>
          <a:xfrm>
            <a:off x="5724128" y="1548000"/>
            <a:ext cx="3240360" cy="4680000"/>
          </a:xfrm>
          <a:prstGeom prst="rect">
            <a:avLst/>
          </a:prstGeom>
        </p:spPr>
        <p:txBody>
          <a:bodyPr lIns="0" tIns="0" rIns="0" bIns="0" spcCol="432000"/>
          <a:lstStyle>
            <a:lvl1pPr marL="0" indent="0">
              <a:spcBef>
                <a:spcPts val="0"/>
              </a:spcBef>
              <a:buNone/>
              <a:defRPr sz="1800"/>
            </a:lvl1pPr>
            <a:lvl2pPr marL="432000" indent="-216000">
              <a:spcBef>
                <a:spcPts val="0"/>
              </a:spcBef>
              <a:buFont typeface="Arial" panose="020B0604020202020204" pitchFamily="34" charset="0"/>
              <a:buChar char="•"/>
              <a:defRPr sz="1800"/>
            </a:lvl2pPr>
            <a:lvl3pPr marL="431800" indent="-123825">
              <a:spcBef>
                <a:spcPts val="0"/>
              </a:spcBef>
              <a:buFont typeface="Arial" panose="020B0604020202020204" pitchFamily="34" charset="0"/>
              <a:buChar char="•"/>
              <a:defRPr sz="1400"/>
            </a:lvl3pPr>
            <a:lvl4pPr marL="864000" indent="-216000">
              <a:spcBef>
                <a:spcPts val="0"/>
              </a:spcBef>
              <a:buFont typeface="Arial" panose="020B0604020202020204" pitchFamily="34" charset="0"/>
              <a:buChar char="•"/>
              <a:defRPr sz="14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3" name="Text Placeholder 2"/>
          <p:cNvSpPr>
            <a:spLocks noGrp="1"/>
          </p:cNvSpPr>
          <p:nvPr>
            <p:ph type="body" sz="quarter" idx="10" hasCustomPrompt="1"/>
          </p:nvPr>
        </p:nvSpPr>
        <p:spPr>
          <a:xfrm>
            <a:off x="828000" y="260648"/>
            <a:ext cx="7488000" cy="512768"/>
          </a:xfrm>
          <a:prstGeom prst="rect">
            <a:avLst/>
          </a:prstGeom>
        </p:spPr>
        <p:txBody>
          <a:bodyPr lIns="0" tIns="0" rIns="0" bIns="0"/>
          <a:lstStyle>
            <a:lvl1pPr marL="0" indent="0" algn="l">
              <a:spcBef>
                <a:spcPts val="0"/>
              </a:spcBef>
              <a:buFontTx/>
              <a:buNone/>
              <a:defRPr baseline="0">
                <a:solidFill>
                  <a:schemeClr val="tx1"/>
                </a:solidFill>
                <a:latin typeface="+mj-lt"/>
              </a:defRPr>
            </a:lvl1pPr>
          </a:lstStyle>
          <a:p>
            <a:pPr lvl="0"/>
            <a:r>
              <a:rPr lang="de-DE" dirty="0"/>
              <a:t>Click to add title</a:t>
            </a:r>
          </a:p>
        </p:txBody>
      </p:sp>
      <p:pic>
        <p:nvPicPr>
          <p:cNvPr id="11" name="Picture 1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828000" y="822352"/>
            <a:ext cx="7488000" cy="374400"/>
          </a:xfrm>
          <a:prstGeom prst="rect">
            <a:avLst/>
          </a:prstGeom>
        </p:spPr>
        <p:txBody>
          <a:bodyPr lIns="0" tIns="0" rIns="0" bIns="0">
            <a:normAutofit/>
          </a:bodyPr>
          <a:lstStyle>
            <a:lvl1pPr marL="0" indent="0">
              <a:spcBef>
                <a:spcPts val="0"/>
              </a:spcBef>
              <a:buFontTx/>
              <a:buNone/>
              <a:defRPr sz="2400">
                <a:latin typeface="+mj-lt"/>
              </a:defRPr>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6" name="Inhaltsplatzhalter 6"/>
          <p:cNvSpPr>
            <a:spLocks noGrp="1"/>
          </p:cNvSpPr>
          <p:nvPr>
            <p:ph sz="half" idx="2" hasCustomPrompt="1"/>
            <p:custDataLst>
              <p:tags r:id="rId2"/>
            </p:custDataLst>
          </p:nvPr>
        </p:nvSpPr>
        <p:spPr>
          <a:xfrm>
            <a:off x="144000" y="1548000"/>
            <a:ext cx="5400000" cy="4680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Tree>
    <p:extLst>
      <p:ext uri="{BB962C8B-B14F-4D97-AF65-F5344CB8AC3E}">
        <p14:creationId xmlns:p14="http://schemas.microsoft.com/office/powerpoint/2010/main" val="38952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ftwar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260648"/>
            <a:ext cx="7488000" cy="512768"/>
          </a:xfrm>
          <a:prstGeom prst="rect">
            <a:avLst/>
          </a:prstGeom>
        </p:spPr>
        <p:txBody>
          <a:bodyPr lIns="0" tIns="0" rIns="0" bIns="0"/>
          <a:lstStyle>
            <a:lvl1pPr marL="0" indent="0" algn="l">
              <a:spcBef>
                <a:spcPts val="0"/>
              </a:spcBef>
              <a:buFontTx/>
              <a:buNone/>
              <a:defRPr baseline="0">
                <a:solidFill>
                  <a:schemeClr val="tx1"/>
                </a:solidFill>
                <a:latin typeface="+mj-lt"/>
              </a:defRPr>
            </a:lvl1pPr>
          </a:lstStyle>
          <a:p>
            <a:pPr lvl="0"/>
            <a:r>
              <a:rPr lang="de-DE" dirty="0"/>
              <a:t>Click to add title</a:t>
            </a:r>
          </a:p>
        </p:txBody>
      </p:sp>
      <p:pic>
        <p:nvPicPr>
          <p:cNvPr id="11" name="Picture 1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6" name="Inhaltsplatzhalter 6"/>
          <p:cNvSpPr>
            <a:spLocks noGrp="1"/>
          </p:cNvSpPr>
          <p:nvPr>
            <p:ph sz="half" idx="2" hasCustomPrompt="1"/>
            <p:custDataLst>
              <p:tags r:id="rId2"/>
            </p:custDataLst>
          </p:nvPr>
        </p:nvSpPr>
        <p:spPr>
          <a:xfrm>
            <a:off x="827584" y="836712"/>
            <a:ext cx="7488832" cy="43117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cxnSp>
        <p:nvCxnSpPr>
          <p:cNvPr id="7" name="Straight Connector 6"/>
          <p:cNvCxnSpPr/>
          <p:nvPr userDrawn="1"/>
        </p:nvCxnSpPr>
        <p:spPr>
          <a:xfrm flipH="1">
            <a:off x="0" y="5148000"/>
            <a:ext cx="9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platzhalter 4"/>
          <p:cNvSpPr>
            <a:spLocks noGrp="1"/>
          </p:cNvSpPr>
          <p:nvPr>
            <p:ph type="body" sz="quarter" idx="14" hasCustomPrompt="1"/>
          </p:nvPr>
        </p:nvSpPr>
        <p:spPr>
          <a:xfrm>
            <a:off x="827584" y="5148000"/>
            <a:ext cx="8316416" cy="1700808"/>
          </a:xfrm>
          <a:prstGeom prst="rect">
            <a:avLst/>
          </a:prstGeom>
        </p:spPr>
        <p:txBody>
          <a:bodyPr lIns="0" tIns="0" rIns="0" bIns="0" spcCol="432000"/>
          <a:lstStyle>
            <a:lvl1pPr marL="0" indent="0">
              <a:spcBef>
                <a:spcPts val="0"/>
              </a:spcBef>
              <a:buNone/>
              <a:defRPr sz="1800"/>
            </a:lvl1pPr>
            <a:lvl2pPr marL="432000" indent="-216000">
              <a:spcBef>
                <a:spcPts val="0"/>
              </a:spcBef>
              <a:buFont typeface="Arial" panose="020B0604020202020204" pitchFamily="34" charset="0"/>
              <a:buChar char="•"/>
              <a:defRPr sz="1800"/>
            </a:lvl2pPr>
            <a:lvl3pPr marL="431800" indent="-123825">
              <a:spcBef>
                <a:spcPts val="0"/>
              </a:spcBef>
              <a:buFont typeface="Arial" panose="020B0604020202020204" pitchFamily="34" charset="0"/>
              <a:buChar char="•"/>
              <a:defRPr sz="1400"/>
            </a:lvl3pPr>
            <a:lvl4pPr marL="864000" indent="-216000">
              <a:spcBef>
                <a:spcPts val="0"/>
              </a:spcBef>
              <a:buFont typeface="Arial" panose="020B0604020202020204" pitchFamily="34" charset="0"/>
              <a:buChar char="•"/>
              <a:defRPr sz="14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3261471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oftwar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260648"/>
            <a:ext cx="7488000" cy="512768"/>
          </a:xfrm>
          <a:prstGeom prst="rect">
            <a:avLst/>
          </a:prstGeom>
        </p:spPr>
        <p:txBody>
          <a:bodyPr lIns="0" tIns="0" rIns="0" bIns="0"/>
          <a:lstStyle>
            <a:lvl1pPr marL="0" indent="0" algn="l">
              <a:spcBef>
                <a:spcPts val="0"/>
              </a:spcBef>
              <a:buFontTx/>
              <a:buNone/>
              <a:defRPr baseline="0">
                <a:solidFill>
                  <a:schemeClr val="tx1"/>
                </a:solidFill>
                <a:latin typeface="+mj-lt"/>
              </a:defRPr>
            </a:lvl1pPr>
          </a:lstStyle>
          <a:p>
            <a:pPr lvl="0"/>
            <a:r>
              <a:rPr lang="de-DE" dirty="0"/>
              <a:t>Click to add title</a:t>
            </a:r>
          </a:p>
        </p:txBody>
      </p:sp>
      <p:pic>
        <p:nvPicPr>
          <p:cNvPr id="11" name="Picture 1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6" name="Inhaltsplatzhalter 6"/>
          <p:cNvSpPr>
            <a:spLocks noGrp="1"/>
          </p:cNvSpPr>
          <p:nvPr>
            <p:ph sz="half" idx="2" hasCustomPrompt="1"/>
            <p:custDataLst>
              <p:tags r:id="rId2"/>
            </p:custDataLst>
          </p:nvPr>
        </p:nvSpPr>
        <p:spPr>
          <a:xfrm>
            <a:off x="144000" y="836712"/>
            <a:ext cx="8856000" cy="5508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spTree>
    <p:extLst>
      <p:ext uri="{BB962C8B-B14F-4D97-AF65-F5344CB8AC3E}">
        <p14:creationId xmlns:p14="http://schemas.microsoft.com/office/powerpoint/2010/main" val="384648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oftwar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828000" y="260648"/>
            <a:ext cx="7488000" cy="512768"/>
          </a:xfrm>
          <a:prstGeom prst="rect">
            <a:avLst/>
          </a:prstGeom>
        </p:spPr>
        <p:txBody>
          <a:bodyPr lIns="0" tIns="0" rIns="0" bIns="0"/>
          <a:lstStyle>
            <a:lvl1pPr marL="0" indent="0" algn="l">
              <a:spcBef>
                <a:spcPts val="0"/>
              </a:spcBef>
              <a:buFontTx/>
              <a:buNone/>
              <a:defRPr baseline="0">
                <a:solidFill>
                  <a:schemeClr val="tx1"/>
                </a:solidFill>
                <a:latin typeface="+mj-lt"/>
              </a:defRPr>
            </a:lvl1pPr>
          </a:lstStyle>
          <a:p>
            <a:pPr lvl="0"/>
            <a:r>
              <a:rPr lang="de-DE" dirty="0"/>
              <a:t>Click to add title</a:t>
            </a:r>
          </a:p>
        </p:txBody>
      </p:sp>
      <p:pic>
        <p:nvPicPr>
          <p:cNvPr id="11" name="Picture 10"/>
          <p:cNvPicPr>
            <a:picLocks/>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extplatzhalter 3"/>
          <p:cNvSpPr>
            <a:spLocks noGrp="1"/>
          </p:cNvSpPr>
          <p:nvPr>
            <p:ph type="body" sz="quarter" idx="12" hasCustomPrompt="1"/>
          </p:nvPr>
        </p:nvSpPr>
        <p:spPr>
          <a:xfrm>
            <a:off x="828000" y="822352"/>
            <a:ext cx="7488000" cy="374400"/>
          </a:xfrm>
          <a:prstGeom prst="rect">
            <a:avLst/>
          </a:prstGeom>
        </p:spPr>
        <p:txBody>
          <a:bodyPr lIns="0" tIns="0" rIns="0" bIns="0">
            <a:normAutofit/>
          </a:bodyPr>
          <a:lstStyle>
            <a:lvl1pPr marL="0" indent="0">
              <a:spcBef>
                <a:spcPts val="0"/>
              </a:spcBef>
              <a:buFontTx/>
              <a:buNone/>
              <a:defRPr sz="2400">
                <a:latin typeface="+mj-lt"/>
              </a:defRPr>
            </a:lvl1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
        <p:nvSpPr>
          <p:cNvPr id="6" name="Inhaltsplatzhalter 6"/>
          <p:cNvSpPr>
            <a:spLocks noGrp="1"/>
          </p:cNvSpPr>
          <p:nvPr>
            <p:ph sz="half" idx="2" hasCustomPrompt="1"/>
            <p:custDataLst>
              <p:tags r:id="rId2"/>
            </p:custDataLst>
          </p:nvPr>
        </p:nvSpPr>
        <p:spPr>
          <a:xfrm>
            <a:off x="827584" y="1188000"/>
            <a:ext cx="7488832" cy="39604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0" indent="0">
              <a:buFontTx/>
              <a:buNone/>
              <a:defRPr sz="2200">
                <a:solidFill>
                  <a:srgbClr val="FF0000"/>
                </a:solidFill>
              </a:defRPr>
            </a:lvl1pPr>
          </a:lstStyle>
          <a:p>
            <a:r>
              <a:rPr lang="de-DE" dirty="0" err="1">
                <a:solidFill>
                  <a:srgbClr val="FFFFFF"/>
                </a:solidFill>
              </a:rPr>
              <a:t>Choose</a:t>
            </a:r>
            <a:r>
              <a:rPr lang="de-DE" dirty="0">
                <a:solidFill>
                  <a:srgbClr val="FFFFFF"/>
                </a:solidFill>
              </a:rPr>
              <a:t> </a:t>
            </a:r>
            <a:r>
              <a:rPr lang="de-DE" dirty="0" err="1">
                <a:solidFill>
                  <a:srgbClr val="FFFFFF"/>
                </a:solidFill>
              </a:rPr>
              <a:t>icon</a:t>
            </a:r>
            <a:r>
              <a:rPr lang="de-DE" dirty="0">
                <a:solidFill>
                  <a:srgbClr val="FFFFFF"/>
                </a:solidFill>
              </a:rPr>
              <a:t> </a:t>
            </a:r>
            <a:r>
              <a:rPr lang="de-DE" dirty="0" err="1">
                <a:solidFill>
                  <a:srgbClr val="FFFFFF"/>
                </a:solidFill>
              </a:rPr>
              <a:t>to</a:t>
            </a:r>
            <a:r>
              <a:rPr lang="de-DE" dirty="0">
                <a:solidFill>
                  <a:srgbClr val="FFFFFF"/>
                </a:solidFill>
              </a:rPr>
              <a:t> </a:t>
            </a:r>
            <a:r>
              <a:rPr lang="de-DE" dirty="0" err="1">
                <a:solidFill>
                  <a:srgbClr val="FFFFFF"/>
                </a:solidFill>
              </a:rPr>
              <a:t>add</a:t>
            </a:r>
            <a:r>
              <a:rPr lang="de-DE" dirty="0">
                <a:solidFill>
                  <a:srgbClr val="FFFFFF"/>
                </a:solidFill>
              </a:rPr>
              <a:t> </a:t>
            </a:r>
            <a:r>
              <a:rPr lang="de-DE" dirty="0" err="1">
                <a:solidFill>
                  <a:srgbClr val="FFFFFF"/>
                </a:solidFill>
              </a:rPr>
              <a:t>image</a:t>
            </a:r>
            <a:endParaRPr lang="en-US" dirty="0">
              <a:solidFill>
                <a:srgbClr val="FFFFFF"/>
              </a:solidFill>
            </a:endParaRPr>
          </a:p>
        </p:txBody>
      </p:sp>
      <p:cxnSp>
        <p:nvCxnSpPr>
          <p:cNvPr id="7" name="Straight Connector 6"/>
          <p:cNvCxnSpPr/>
          <p:nvPr userDrawn="1"/>
        </p:nvCxnSpPr>
        <p:spPr>
          <a:xfrm flipH="1">
            <a:off x="0" y="5148000"/>
            <a:ext cx="9144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platzhalter 4"/>
          <p:cNvSpPr>
            <a:spLocks noGrp="1"/>
          </p:cNvSpPr>
          <p:nvPr>
            <p:ph type="body" sz="quarter" idx="14" hasCustomPrompt="1"/>
          </p:nvPr>
        </p:nvSpPr>
        <p:spPr>
          <a:xfrm>
            <a:off x="827584" y="5148000"/>
            <a:ext cx="3528392" cy="1700808"/>
          </a:xfrm>
          <a:prstGeom prst="rect">
            <a:avLst/>
          </a:prstGeom>
        </p:spPr>
        <p:txBody>
          <a:bodyPr lIns="0" tIns="0" rIns="0" bIns="0" spcCol="432000"/>
          <a:lstStyle>
            <a:lvl1pPr marL="0" indent="0">
              <a:spcBef>
                <a:spcPts val="0"/>
              </a:spcBef>
              <a:buNone/>
              <a:defRPr sz="1800"/>
            </a:lvl1pPr>
            <a:lvl2pPr marL="432000" indent="-216000">
              <a:spcBef>
                <a:spcPts val="0"/>
              </a:spcBef>
              <a:buFont typeface="Arial" panose="020B0604020202020204" pitchFamily="34" charset="0"/>
              <a:buChar char="•"/>
              <a:defRPr sz="1800"/>
            </a:lvl2pPr>
            <a:lvl3pPr marL="431800" indent="-123825">
              <a:spcBef>
                <a:spcPts val="0"/>
              </a:spcBef>
              <a:buFont typeface="Arial" panose="020B0604020202020204" pitchFamily="34" charset="0"/>
              <a:buChar char="•"/>
              <a:defRPr sz="1400"/>
            </a:lvl3pPr>
            <a:lvl4pPr marL="864000" indent="-216000">
              <a:spcBef>
                <a:spcPts val="0"/>
              </a:spcBef>
              <a:buFont typeface="Arial" panose="020B0604020202020204" pitchFamily="34" charset="0"/>
              <a:buChar char="•"/>
              <a:defRPr sz="14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8" name="Textplatzhalter 4"/>
          <p:cNvSpPr>
            <a:spLocks noGrp="1"/>
          </p:cNvSpPr>
          <p:nvPr>
            <p:ph type="body" sz="quarter" idx="15" hasCustomPrompt="1"/>
          </p:nvPr>
        </p:nvSpPr>
        <p:spPr>
          <a:xfrm>
            <a:off x="4572001" y="5148000"/>
            <a:ext cx="3744416" cy="1700808"/>
          </a:xfrm>
          <a:prstGeom prst="rect">
            <a:avLst/>
          </a:prstGeom>
        </p:spPr>
        <p:txBody>
          <a:bodyPr lIns="0" tIns="0" rIns="0" bIns="0" spcCol="432000"/>
          <a:lstStyle>
            <a:lvl1pPr marL="0" indent="0">
              <a:spcBef>
                <a:spcPts val="0"/>
              </a:spcBef>
              <a:buNone/>
              <a:defRPr sz="1800"/>
            </a:lvl1pPr>
            <a:lvl2pPr marL="432000" indent="-216000">
              <a:spcBef>
                <a:spcPts val="0"/>
              </a:spcBef>
              <a:buFont typeface="Arial" panose="020B0604020202020204" pitchFamily="34" charset="0"/>
              <a:buChar char="•"/>
              <a:defRPr sz="1800"/>
            </a:lvl2pPr>
            <a:lvl3pPr marL="431800" indent="-123825">
              <a:spcBef>
                <a:spcPts val="0"/>
              </a:spcBef>
              <a:buFont typeface="Arial" panose="020B0604020202020204" pitchFamily="34" charset="0"/>
              <a:buChar char="•"/>
              <a:defRPr sz="1400"/>
            </a:lvl3pPr>
            <a:lvl4pPr marL="864000" indent="-216000">
              <a:spcBef>
                <a:spcPts val="0"/>
              </a:spcBef>
              <a:buFont typeface="Arial" panose="020B0604020202020204" pitchFamily="34" charset="0"/>
              <a:buChar char="•"/>
              <a:defRPr sz="1400"/>
            </a:lvl4pPr>
            <a:lvl5pPr marL="1080000" indent="-228600">
              <a:spcBef>
                <a:spcPts val="0"/>
              </a:spcBef>
              <a:buFont typeface="Calibri" panose="020F0502020204030204" pitchFamily="34" charset="0"/>
              <a:buChar char="─"/>
              <a:defRPr sz="1800"/>
            </a:lvl5pPr>
            <a:lvl6pPr marL="1296000" indent="-228600">
              <a:spcBef>
                <a:spcPts val="0"/>
              </a:spcBef>
              <a:buFont typeface="Calibri" panose="020F0502020204030204" pitchFamily="34" charset="0"/>
              <a:buChar char="─"/>
              <a:defRPr sz="1800"/>
            </a:lvl6pPr>
            <a:lvl7pPr marL="1512000" indent="-216000">
              <a:spcBef>
                <a:spcPts val="0"/>
              </a:spcBef>
              <a:buFont typeface="Calibri" panose="020F0502020204030204" pitchFamily="34" charset="0"/>
              <a:buChar char="─"/>
              <a:defRPr sz="1800"/>
            </a:lvl7pPr>
            <a:lvl8pPr marL="1728000" indent="-216000">
              <a:spcBef>
                <a:spcPts val="0"/>
              </a:spcBef>
              <a:buFont typeface="Calibri" panose="020F0502020204030204" pitchFamily="34" charset="0"/>
              <a:buChar char="─"/>
              <a:defRPr sz="1800"/>
            </a:lvl8pPr>
            <a:lvl9pPr marL="1944000" indent="-216000">
              <a:spcBef>
                <a:spcPts val="0"/>
              </a:spcBef>
              <a:buFont typeface="Calibri" panose="020F0502020204030204" pitchFamily="34" charset="0"/>
              <a:buChar cha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3140635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Footer Placeholder 3" hidden="1"/>
          <p:cNvSpPr>
            <a:spLocks noGrp="1"/>
          </p:cNvSpPr>
          <p:nvPr>
            <p:ph type="ftr" sz="quarter" idx="3"/>
            <p:custDataLst>
              <p:tags r:id="rId49"/>
            </p:custDataLst>
          </p:nvPr>
        </p:nvSpPr>
        <p:spPr>
          <a:xfrm>
            <a:off x="825500" y="6502400"/>
            <a:ext cx="762000" cy="1397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lstStyle>
            <a:lvl1pPr algn="ctr">
              <a:defRPr sz="1200">
                <a:solidFill>
                  <a:srgbClr val="FFFFFF"/>
                </a:solidFill>
              </a:defRPr>
            </a:lvl1pPr>
          </a:lstStyle>
          <a:p>
            <a:endParaRPr lang="en-US"/>
          </a:p>
        </p:txBody>
      </p:sp>
      <p:sp>
        <p:nvSpPr>
          <p:cNvPr id="5" name="Date Placeholder 4" hidden="1"/>
          <p:cNvSpPr>
            <a:spLocks noGrp="1"/>
          </p:cNvSpPr>
          <p:nvPr>
            <p:ph type="dt" sz="half" idx="2"/>
            <p:custDataLst>
              <p:tags r:id="rId50"/>
            </p:custDataLst>
          </p:nvPr>
        </p:nvSpPr>
        <p:spPr>
          <a:xfrm>
            <a:off x="1587500" y="6502400"/>
            <a:ext cx="3937000" cy="1397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lstStyle>
            <a:lvl1pPr algn="l">
              <a:defRPr sz="1200">
                <a:solidFill>
                  <a:srgbClr val="FFFFFF"/>
                </a:solidFill>
              </a:defRPr>
            </a:lvl1pPr>
          </a:lstStyle>
          <a:p>
            <a:endParaRPr lang="en-US"/>
          </a:p>
        </p:txBody>
      </p:sp>
      <p:sp>
        <p:nvSpPr>
          <p:cNvPr id="6" name="Slide Number Placeholder 5" hidden="1"/>
          <p:cNvSpPr>
            <a:spLocks noGrp="1"/>
          </p:cNvSpPr>
          <p:nvPr>
            <p:ph type="sldNum" sz="quarter" idx="4"/>
            <p:custDataLst>
              <p:tags r:id="rId51"/>
            </p:custDataLst>
          </p:nvPr>
        </p:nvSpPr>
        <p:spPr>
          <a:xfrm>
            <a:off x="209550" y="6464300"/>
            <a:ext cx="508000" cy="1841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lstStyle>
            <a:lvl1pPr algn="r">
              <a:defRPr sz="1200">
                <a:solidFill>
                  <a:srgbClr val="FFFFFF"/>
                </a:solidFill>
              </a:defRPr>
            </a:lvl1pPr>
          </a:lstStyle>
          <a:p>
            <a:fld id="{9332A4B4-A8A5-49B8-930F-F6E8EB362B33}" type="slidenum">
              <a:rPr lang="en-US" smtClean="0"/>
              <a:pPr/>
              <a:t>‹#›</a:t>
            </a:fld>
            <a:endParaRPr lang="en-US"/>
          </a:p>
        </p:txBody>
      </p:sp>
    </p:spTree>
    <p:extLst>
      <p:ext uri="{BB962C8B-B14F-4D97-AF65-F5344CB8AC3E}">
        <p14:creationId xmlns:p14="http://schemas.microsoft.com/office/powerpoint/2010/main" val="2415146965"/>
      </p:ext>
    </p:extLst>
  </p:cSld>
  <p:clrMap bg1="lt1" tx1="dk1" bg2="lt2" tx2="dk2" accent1="accent1" accent2="accent2" accent3="accent3" accent4="accent4" accent5="accent5" accent6="accent6" hlink="hlink" folHlink="folHlink"/>
  <p:sldLayoutIdLst>
    <p:sldLayoutId id="2147483652" r:id="rId1"/>
    <p:sldLayoutId id="2147483666" r:id="rId2"/>
    <p:sldLayoutId id="2147483698" r:id="rId3"/>
    <p:sldLayoutId id="2147483699" r:id="rId4"/>
    <p:sldLayoutId id="2147483703" r:id="rId5"/>
    <p:sldLayoutId id="2147483697" r:id="rId6"/>
    <p:sldLayoutId id="2147483701" r:id="rId7"/>
    <p:sldLayoutId id="2147483727" r:id="rId8"/>
    <p:sldLayoutId id="2147483702" r:id="rId9"/>
    <p:sldLayoutId id="214748370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721" r:id="rId33"/>
    <p:sldLayoutId id="2147483708" r:id="rId34"/>
    <p:sldLayoutId id="2147483709" r:id="rId35"/>
    <p:sldLayoutId id="2147483711" r:id="rId36"/>
    <p:sldLayoutId id="2147483713" r:id="rId37"/>
    <p:sldLayoutId id="2147483714" r:id="rId38"/>
    <p:sldLayoutId id="2147483717" r:id="rId39"/>
    <p:sldLayoutId id="2147483719" r:id="rId40"/>
    <p:sldLayoutId id="2147483720" r:id="rId41"/>
    <p:sldLayoutId id="2147483726" r:id="rId42"/>
    <p:sldLayoutId id="2147483731" r:id="rId43"/>
    <p:sldLayoutId id="2147483734" r:id="rId44"/>
    <p:sldLayoutId id="2147483735" r:id="rId45"/>
    <p:sldLayoutId id="2147483736" r:id="rId46"/>
    <p:sldLayoutId id="2147483738" r:id="rId4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2.emf"/><Relationship Id="rId5" Type="http://schemas.openxmlformats.org/officeDocument/2006/relationships/tags" Target="../tags/tag106.xml"/><Relationship Id="rId10" Type="http://schemas.openxmlformats.org/officeDocument/2006/relationships/image" Target="../media/image23.jpg"/><Relationship Id="rId4" Type="http://schemas.openxmlformats.org/officeDocument/2006/relationships/tags" Target="../tags/tag105.xml"/><Relationship Id="rId9"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2.emf"/><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hyperlink" Target="../Singapore/Presentaties/LTP/01_Philips_Lighting_TOTO.wmv" TargetMode="External"/><Relationship Id="rId5" Type="http://schemas.openxmlformats.org/officeDocument/2006/relationships/slideLayout" Target="../slideLayouts/slideLayout32.xml"/><Relationship Id="rId4" Type="http://schemas.openxmlformats.org/officeDocument/2006/relationships/tags" Target="../tags/tag112.xml"/></Relationships>
</file>

<file path=ppt/slides/_rels/slide12.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slideLayout" Target="../slideLayouts/slideLayout33.xml"/><Relationship Id="rId18" Type="http://schemas.openxmlformats.org/officeDocument/2006/relationships/image" Target="../media/image26.jpeg"/><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image" Target="../media/image25.png"/><Relationship Id="rId2" Type="http://schemas.openxmlformats.org/officeDocument/2006/relationships/tags" Target="../tags/tag114.xml"/><Relationship Id="rId16" Type="http://schemas.openxmlformats.org/officeDocument/2006/relationships/image" Target="../media/image24.png"/><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image" Target="../media/image2.emf"/><Relationship Id="rId10" Type="http://schemas.openxmlformats.org/officeDocument/2006/relationships/tags" Target="../tags/tag122.xml"/><Relationship Id="rId19" Type="http://schemas.openxmlformats.org/officeDocument/2006/relationships/image" Target="../media/image27.jpeg"/><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tags" Target="../tags/tag132.xml"/><Relationship Id="rId3" Type="http://schemas.openxmlformats.org/officeDocument/2006/relationships/tags" Target="../tags/tag127.xml"/><Relationship Id="rId7" Type="http://schemas.openxmlformats.org/officeDocument/2006/relationships/tags" Target="../tags/tag131.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image" Target="../media/image2.emf"/><Relationship Id="rId5" Type="http://schemas.openxmlformats.org/officeDocument/2006/relationships/tags" Target="../tags/tag129.xml"/><Relationship Id="rId10" Type="http://schemas.openxmlformats.org/officeDocument/2006/relationships/notesSlide" Target="../notesSlides/notesSlide11.xml"/><Relationship Id="rId4" Type="http://schemas.openxmlformats.org/officeDocument/2006/relationships/tags" Target="../tags/tag128.xml"/><Relationship Id="rId9"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image" Target="../media/image36.jpeg"/><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image" Target="../media/image2.emf"/><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image" Target="../media/image35.jpeg"/><Relationship Id="rId5" Type="http://schemas.openxmlformats.org/officeDocument/2006/relationships/tags" Target="../tags/tag137.xml"/><Relationship Id="rId10" Type="http://schemas.openxmlformats.org/officeDocument/2006/relationships/notesSlide" Target="../notesSlides/notesSlide20.xml"/><Relationship Id="rId4" Type="http://schemas.openxmlformats.org/officeDocument/2006/relationships/tags" Target="../tags/tag136.xml"/><Relationship Id="rId9" Type="http://schemas.openxmlformats.org/officeDocument/2006/relationships/slideLayout" Target="../slideLayouts/slideLayout43.xml"/><Relationship Id="rId14" Type="http://schemas.openxmlformats.org/officeDocument/2006/relationships/image" Target="../media/image37.jpg"/></Relationships>
</file>

<file path=ppt/slides/_rels/slide23.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image" Target="../media/image39.png"/><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image" Target="../media/image38.png"/><Relationship Id="rId2" Type="http://schemas.openxmlformats.org/officeDocument/2006/relationships/tags" Target="../tags/tag142.xml"/><Relationship Id="rId16" Type="http://schemas.openxmlformats.org/officeDocument/2006/relationships/image" Target="../media/image2.emf"/><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notesSlide" Target="../notesSlides/notesSlide21.xml"/><Relationship Id="rId10" Type="http://schemas.openxmlformats.org/officeDocument/2006/relationships/tags" Target="../tags/tag150.xml"/><Relationship Id="rId19" Type="http://schemas.openxmlformats.org/officeDocument/2006/relationships/image" Target="../media/image40.png"/><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slideLayout" Target="../slideLayouts/slideLayout46.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tags" Target="../tags/tag165.xml"/><Relationship Id="rId17" Type="http://schemas.openxmlformats.org/officeDocument/2006/relationships/image" Target="../media/image42.png"/><Relationship Id="rId2" Type="http://schemas.openxmlformats.org/officeDocument/2006/relationships/tags" Target="../tags/tag155.xml"/><Relationship Id="rId16" Type="http://schemas.openxmlformats.org/officeDocument/2006/relationships/image" Target="../media/image41.png"/><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tags" Target="../tags/tag164.xml"/><Relationship Id="rId5" Type="http://schemas.openxmlformats.org/officeDocument/2006/relationships/tags" Target="../tags/tag158.xml"/><Relationship Id="rId15" Type="http://schemas.openxmlformats.org/officeDocument/2006/relationships/image" Target="../media/image2.emf"/><Relationship Id="rId10" Type="http://schemas.openxmlformats.org/officeDocument/2006/relationships/tags" Target="../tags/tag163.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tags" Target="../tags/tag173.xml"/><Relationship Id="rId3" Type="http://schemas.openxmlformats.org/officeDocument/2006/relationships/tags" Target="../tags/tag168.xml"/><Relationship Id="rId7" Type="http://schemas.openxmlformats.org/officeDocument/2006/relationships/tags" Target="../tags/tag172.xml"/><Relationship Id="rId12" Type="http://schemas.openxmlformats.org/officeDocument/2006/relationships/image" Target="../media/image43.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2.emf"/><Relationship Id="rId5" Type="http://schemas.openxmlformats.org/officeDocument/2006/relationships/tags" Target="../tags/tag170.xml"/><Relationship Id="rId10" Type="http://schemas.openxmlformats.org/officeDocument/2006/relationships/notesSlide" Target="../notesSlides/notesSlide23.xml"/><Relationship Id="rId4" Type="http://schemas.openxmlformats.org/officeDocument/2006/relationships/tags" Target="../tags/tag169.xml"/><Relationship Id="rId9"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notesSlide" Target="../notesSlides/notesSlide24.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slideLayout" Target="../slideLayouts/slideLayout46.xml"/><Relationship Id="rId2" Type="http://schemas.openxmlformats.org/officeDocument/2006/relationships/tags" Target="../tags/tag175.xml"/><Relationship Id="rId16" Type="http://schemas.openxmlformats.org/officeDocument/2006/relationships/image" Target="../media/image45.jpg"/><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5" Type="http://schemas.openxmlformats.org/officeDocument/2006/relationships/image" Target="../media/image44.png"/><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image" Target="../media/image46.png"/><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image" Target="../media/image2.emf"/><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notesSlide" Target="../notesSlides/notesSlide25.xml"/><Relationship Id="rId5" Type="http://schemas.openxmlformats.org/officeDocument/2006/relationships/tags" Target="../tags/tag189.xml"/><Relationship Id="rId10" Type="http://schemas.openxmlformats.org/officeDocument/2006/relationships/slideLayout" Target="../slideLayouts/slideLayout46.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image" Target="../media/image48.png"/><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image" Target="../media/image2.emf"/><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notesSlide" Target="../notesSlides/notesSlide26.xml"/><Relationship Id="rId5" Type="http://schemas.openxmlformats.org/officeDocument/2006/relationships/tags" Target="../tags/tag198.xml"/><Relationship Id="rId10" Type="http://schemas.openxmlformats.org/officeDocument/2006/relationships/slideLayout" Target="../slideLayouts/slideLayout46.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52.jpeg"/><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5.xml"/><Relationship Id="rId1" Type="http://schemas.openxmlformats.org/officeDocument/2006/relationships/tags" Target="../tags/tag205.xml"/><Relationship Id="rId6" Type="http://schemas.openxmlformats.org/officeDocument/2006/relationships/image" Target="../media/image2.emf"/><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2.emf"/><Relationship Id="rId4"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image" Target="../media/image57.jpeg"/><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image" Target="../media/image56.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image" Target="../media/image55.jpeg"/><Relationship Id="rId5" Type="http://schemas.openxmlformats.org/officeDocument/2006/relationships/tags" Target="../tags/tag213.xml"/><Relationship Id="rId10" Type="http://schemas.openxmlformats.org/officeDocument/2006/relationships/slideLayout" Target="../slideLayouts/slideLayout43.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image" Target="../media/image2.emf"/></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20.xml"/><Relationship Id="rId7" Type="http://schemas.openxmlformats.org/officeDocument/2006/relationships/notesSlide" Target="../notesSlides/notesSlide28.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4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image" Target="../media/image59.jpeg"/></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tags" Target="../tags/tag225.xml"/><Relationship Id="rId7" Type="http://schemas.openxmlformats.org/officeDocument/2006/relationships/image" Target="../media/image2.emf"/><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29.xml"/><Relationship Id="rId5" Type="http://schemas.openxmlformats.org/officeDocument/2006/relationships/slideLayout" Target="../slideLayouts/slideLayout43.xml"/><Relationship Id="rId4" Type="http://schemas.openxmlformats.org/officeDocument/2006/relationships/tags" Target="../tags/tag226.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229.xml"/><Relationship Id="rId7" Type="http://schemas.openxmlformats.org/officeDocument/2006/relationships/image" Target="../media/image2.emf"/><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notesSlide" Target="../notesSlides/notesSlide31.xml"/><Relationship Id="rId5" Type="http://schemas.openxmlformats.org/officeDocument/2006/relationships/slideLayout" Target="../slideLayouts/slideLayout43.xml"/><Relationship Id="rId4" Type="http://schemas.openxmlformats.org/officeDocument/2006/relationships/tags" Target="../tags/tag230.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233.xml"/><Relationship Id="rId7" Type="http://schemas.openxmlformats.org/officeDocument/2006/relationships/image" Target="../media/image2.emf"/><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notesSlide" Target="../notesSlides/notesSlide32.xml"/><Relationship Id="rId5" Type="http://schemas.openxmlformats.org/officeDocument/2006/relationships/slideLayout" Target="../slideLayouts/slideLayout43.xml"/><Relationship Id="rId4" Type="http://schemas.openxmlformats.org/officeDocument/2006/relationships/tags" Target="../tags/tag234.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3.xml"/><Relationship Id="rId13" Type="http://schemas.openxmlformats.org/officeDocument/2006/relationships/image" Target="../media/image64.png"/><Relationship Id="rId3" Type="http://schemas.openxmlformats.org/officeDocument/2006/relationships/tags" Target="../tags/tag237.xml"/><Relationship Id="rId7" Type="http://schemas.openxmlformats.org/officeDocument/2006/relationships/slideLayout" Target="../slideLayouts/slideLayout43.xml"/><Relationship Id="rId12" Type="http://schemas.openxmlformats.org/officeDocument/2006/relationships/image" Target="../media/image180.png"/><Relationship Id="rId2" Type="http://schemas.openxmlformats.org/officeDocument/2006/relationships/tags" Target="../tags/tag236.xml"/><Relationship Id="rId16" Type="http://schemas.openxmlformats.org/officeDocument/2006/relationships/image" Target="../media/image65.png"/><Relationship Id="rId1" Type="http://schemas.openxmlformats.org/officeDocument/2006/relationships/tags" Target="../tags/tag235.xml"/><Relationship Id="rId6" Type="http://schemas.openxmlformats.org/officeDocument/2006/relationships/tags" Target="../tags/tag240.xml"/><Relationship Id="rId11" Type="http://schemas.openxmlformats.org/officeDocument/2006/relationships/tags" Target="../tags/tag1080.xml"/><Relationship Id="rId5" Type="http://schemas.openxmlformats.org/officeDocument/2006/relationships/tags" Target="../tags/tag239.xml"/><Relationship Id="rId15" Type="http://schemas.openxmlformats.org/officeDocument/2006/relationships/image" Target="../media/image2.emf"/><Relationship Id="rId4" Type="http://schemas.openxmlformats.org/officeDocument/2006/relationships/tags" Target="../tags/tag238.xml"/><Relationship Id="rId1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43.xml"/><Relationship Id="rId7" Type="http://schemas.openxmlformats.org/officeDocument/2006/relationships/image" Target="../media/image66.jpeg"/><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notesSlide" Target="../notesSlides/notesSlide34.xml"/><Relationship Id="rId5" Type="http://schemas.openxmlformats.org/officeDocument/2006/relationships/slideLayout" Target="../slideLayouts/slideLayout44.xml"/><Relationship Id="rId4" Type="http://schemas.openxmlformats.org/officeDocument/2006/relationships/tags" Target="../tags/tag244.xml"/></Relationships>
</file>

<file path=ppt/slides/_rels/slide41.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1.jpeg"/><Relationship Id="rId3" Type="http://schemas.openxmlformats.org/officeDocument/2006/relationships/tags" Target="../tags/tag247.xml"/><Relationship Id="rId7" Type="http://schemas.openxmlformats.org/officeDocument/2006/relationships/notesSlide" Target="../notesSlides/notesSlide35.xml"/><Relationship Id="rId12" Type="http://schemas.openxmlformats.org/officeDocument/2006/relationships/image" Target="../media/image2.emf"/><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slideLayout" Target="../slideLayouts/slideLayout43.xml"/><Relationship Id="rId11" Type="http://schemas.openxmlformats.org/officeDocument/2006/relationships/image" Target="../media/image70.jpeg"/><Relationship Id="rId5" Type="http://schemas.openxmlformats.org/officeDocument/2006/relationships/tags" Target="../tags/tag249.xml"/><Relationship Id="rId10" Type="http://schemas.openxmlformats.org/officeDocument/2006/relationships/image" Target="../media/image69.jpeg"/><Relationship Id="rId4" Type="http://schemas.openxmlformats.org/officeDocument/2006/relationships/tags" Target="../tags/tag248.xml"/><Relationship Id="rId9" Type="http://schemas.openxmlformats.org/officeDocument/2006/relationships/image" Target="../media/image6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image" Target="../media/image2.emf"/><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20.jp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notesSlide" Target="../notesSlides/notesSlide8.xml"/><Relationship Id="rId5" Type="http://schemas.openxmlformats.org/officeDocument/2006/relationships/tags" Target="../tags/tag89.xml"/><Relationship Id="rId10" Type="http://schemas.openxmlformats.org/officeDocument/2006/relationships/slideLayout" Target="../slideLayouts/slideLayout32.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21.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2.emf"/><Relationship Id="rId5" Type="http://schemas.openxmlformats.org/officeDocument/2006/relationships/tags" Target="../tags/tag98.xml"/><Relationship Id="rId10" Type="http://schemas.openxmlformats.org/officeDocument/2006/relationships/image" Target="../media/image22.jpg"/><Relationship Id="rId4" Type="http://schemas.openxmlformats.org/officeDocument/2006/relationships/tags" Target="../tags/tag97.xml"/><Relationship Id="rId9"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838200"/>
            <a:ext cx="7488000" cy="1620000"/>
          </a:xfrm>
        </p:spPr>
        <p:txBody>
          <a:bodyPr/>
          <a:lstStyle/>
          <a:p>
            <a:r>
              <a:rPr lang="en-GB" dirty="0"/>
              <a:t>Philips Luminous Solutions</a:t>
            </a:r>
          </a:p>
          <a:p>
            <a:endParaRPr lang="en-GB" sz="2400" dirty="0"/>
          </a:p>
          <a:p>
            <a:r>
              <a:rPr lang="en-GB" sz="3600" i="1" dirty="0"/>
              <a:t>The fusion of light and Materials</a:t>
            </a:r>
          </a:p>
        </p:txBody>
      </p:sp>
      <p:sp>
        <p:nvSpPr>
          <p:cNvPr id="8" name="Text Placeholder 7"/>
          <p:cNvSpPr>
            <a:spLocks noGrp="1"/>
          </p:cNvSpPr>
          <p:nvPr>
            <p:ph type="body" sz="quarter" idx="13"/>
          </p:nvPr>
        </p:nvSpPr>
        <p:spPr>
          <a:xfrm>
            <a:off x="609600" y="4876800"/>
            <a:ext cx="4320000" cy="252000"/>
          </a:xfrm>
        </p:spPr>
        <p:txBody>
          <a:bodyPr/>
          <a:lstStyle/>
          <a:p>
            <a:r>
              <a:rPr lang="en-GB" dirty="0"/>
              <a:t>Berno Ram</a:t>
            </a:r>
            <a:br>
              <a:rPr lang="en-GB" dirty="0"/>
            </a:br>
            <a:r>
              <a:rPr lang="en-GB" dirty="0"/>
              <a:t>Business Development Manager</a:t>
            </a:r>
            <a:br>
              <a:rPr lang="en-GB" dirty="0"/>
            </a:br>
            <a:r>
              <a:rPr lang="en-GB" dirty="0"/>
              <a:t>February 2018</a:t>
            </a:r>
          </a:p>
        </p:txBody>
      </p:sp>
      <p:pic>
        <p:nvPicPr>
          <p:cNvPr id="9" name="Picture 8">
            <a:extLst>
              <a:ext uri="{FF2B5EF4-FFF2-40B4-BE49-F238E27FC236}">
                <a16:creationId xmlns:a16="http://schemas.microsoft.com/office/drawing/2014/main" id="{FFCE474D-8F40-40F3-AEEF-20A8D1811F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493"/>
          <a:stretch/>
        </p:blipFill>
        <p:spPr>
          <a:xfrm>
            <a:off x="2492276" y="2691856"/>
            <a:ext cx="2029093" cy="1332566"/>
          </a:xfrm>
          <a:prstGeom prst="rect">
            <a:avLst/>
          </a:prstGeom>
        </p:spPr>
      </p:pic>
      <p:pic>
        <p:nvPicPr>
          <p:cNvPr id="10" name="Picture 9">
            <a:extLst>
              <a:ext uri="{FF2B5EF4-FFF2-40B4-BE49-F238E27FC236}">
                <a16:creationId xmlns:a16="http://schemas.microsoft.com/office/drawing/2014/main" id="{C02D4CE2-B510-4394-A88A-C258A62CE2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37" r="20463"/>
          <a:stretch/>
        </p:blipFill>
        <p:spPr>
          <a:xfrm>
            <a:off x="6732540" y="2667000"/>
            <a:ext cx="2007322" cy="1330728"/>
          </a:xfrm>
          <a:prstGeom prst="rect">
            <a:avLst/>
          </a:prstGeom>
        </p:spPr>
      </p:pic>
      <p:pic>
        <p:nvPicPr>
          <p:cNvPr id="11" name="Picture 10">
            <a:extLst>
              <a:ext uri="{FF2B5EF4-FFF2-40B4-BE49-F238E27FC236}">
                <a16:creationId xmlns:a16="http://schemas.microsoft.com/office/drawing/2014/main" id="{D0E6DB63-4022-42E7-A188-384D3BC96E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6426" y="2730683"/>
            <a:ext cx="1981922" cy="1321281"/>
          </a:xfrm>
          <a:prstGeom prst="rect">
            <a:avLst/>
          </a:prstGeom>
          <a:ln w="19050">
            <a:solidFill>
              <a:schemeClr val="bg1"/>
            </a:solidFill>
          </a:ln>
        </p:spPr>
      </p:pic>
      <p:sp>
        <p:nvSpPr>
          <p:cNvPr id="12" name="Text Placeholder 12">
            <a:extLst>
              <a:ext uri="{FF2B5EF4-FFF2-40B4-BE49-F238E27FC236}">
                <a16:creationId xmlns:a16="http://schemas.microsoft.com/office/drawing/2014/main" id="{4E80CE50-F664-43E6-A6BB-6648E392D618}"/>
              </a:ext>
            </a:extLst>
          </p:cNvPr>
          <p:cNvSpPr txBox="1">
            <a:spLocks/>
          </p:cNvSpPr>
          <p:nvPr/>
        </p:nvSpPr>
        <p:spPr>
          <a:xfrm>
            <a:off x="862455" y="3997728"/>
            <a:ext cx="1405200" cy="68778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pPr>
            <a:r>
              <a:rPr lang="en-US" sz="1800" b="1" dirty="0">
                <a:solidFill>
                  <a:srgbClr val="FFFFFF"/>
                </a:solidFill>
                <a:latin typeface="Calibri"/>
                <a:cs typeface="Calibri"/>
              </a:rPr>
              <a:t>Luminous</a:t>
            </a:r>
            <a:br>
              <a:rPr lang="en-US" sz="1800" b="1" dirty="0">
                <a:solidFill>
                  <a:srgbClr val="FFFFFF"/>
                </a:solidFill>
                <a:latin typeface="Calibri"/>
                <a:cs typeface="Calibri"/>
              </a:rPr>
            </a:br>
            <a:r>
              <a:rPr lang="en-US" sz="1800" b="1" dirty="0">
                <a:solidFill>
                  <a:srgbClr val="FFFFFF"/>
                </a:solidFill>
                <a:latin typeface="Calibri"/>
                <a:cs typeface="Calibri"/>
              </a:rPr>
              <a:t>Flooring</a:t>
            </a:r>
            <a:br>
              <a:rPr lang="en-US" b="1" dirty="0">
                <a:solidFill>
                  <a:srgbClr val="FFFFFF"/>
                </a:solidFill>
                <a:latin typeface="Calibri"/>
                <a:cs typeface="Calibri"/>
              </a:rPr>
            </a:br>
            <a:br>
              <a:rPr lang="en-US" b="1" dirty="0">
                <a:solidFill>
                  <a:srgbClr val="FFFFFF"/>
                </a:solidFill>
                <a:latin typeface="Calibri"/>
                <a:cs typeface="Calibri"/>
              </a:rPr>
            </a:br>
            <a:br>
              <a:rPr lang="en-US" b="1" dirty="0">
                <a:solidFill>
                  <a:srgbClr val="FFFFFF"/>
                </a:solidFill>
                <a:latin typeface="Calibri"/>
                <a:cs typeface="Calibri"/>
              </a:rPr>
            </a:br>
            <a:endParaRPr lang="en-GB" dirty="0">
              <a:solidFill>
                <a:srgbClr val="FFFFFF"/>
              </a:solidFill>
              <a:latin typeface="Calibri"/>
              <a:cs typeface="Calibri"/>
            </a:endParaRPr>
          </a:p>
        </p:txBody>
      </p:sp>
      <p:sp>
        <p:nvSpPr>
          <p:cNvPr id="13" name="Text Placeholder 12">
            <a:extLst>
              <a:ext uri="{FF2B5EF4-FFF2-40B4-BE49-F238E27FC236}">
                <a16:creationId xmlns:a16="http://schemas.microsoft.com/office/drawing/2014/main" id="{CF1D7AAD-8745-41AC-8955-1744B7696CB7}"/>
              </a:ext>
            </a:extLst>
          </p:cNvPr>
          <p:cNvSpPr txBox="1">
            <a:spLocks/>
          </p:cNvSpPr>
          <p:nvPr/>
        </p:nvSpPr>
        <p:spPr>
          <a:xfrm>
            <a:off x="2939994" y="3961791"/>
            <a:ext cx="1405200" cy="68778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pPr>
            <a:r>
              <a:rPr lang="en-US" sz="1800" b="1" dirty="0">
                <a:solidFill>
                  <a:srgbClr val="FFFFFF"/>
                </a:solidFill>
                <a:latin typeface="Calibri"/>
                <a:cs typeface="Calibri"/>
              </a:rPr>
              <a:t>Luminous</a:t>
            </a:r>
            <a:br>
              <a:rPr lang="en-US" sz="1800" b="1" dirty="0">
                <a:solidFill>
                  <a:srgbClr val="FFFFFF"/>
                </a:solidFill>
                <a:latin typeface="Calibri"/>
                <a:cs typeface="Calibri"/>
              </a:rPr>
            </a:br>
            <a:r>
              <a:rPr lang="en-US" sz="1800" b="1" dirty="0">
                <a:solidFill>
                  <a:srgbClr val="FFFFFF"/>
                </a:solidFill>
                <a:latin typeface="Calibri"/>
                <a:cs typeface="Calibri"/>
              </a:rPr>
              <a:t>Textile</a:t>
            </a:r>
            <a:br>
              <a:rPr lang="en-US" b="1" dirty="0">
                <a:solidFill>
                  <a:srgbClr val="FFFFFF"/>
                </a:solidFill>
                <a:latin typeface="Calibri"/>
                <a:cs typeface="Calibri"/>
              </a:rPr>
            </a:br>
            <a:br>
              <a:rPr lang="en-US" b="1" dirty="0">
                <a:solidFill>
                  <a:srgbClr val="FFFFFF"/>
                </a:solidFill>
                <a:latin typeface="Calibri"/>
                <a:cs typeface="Calibri"/>
              </a:rPr>
            </a:br>
            <a:endParaRPr lang="en-GB" dirty="0">
              <a:solidFill>
                <a:srgbClr val="FFFFFF"/>
              </a:solidFill>
              <a:latin typeface="Calibri"/>
              <a:cs typeface="Calibri"/>
            </a:endParaRPr>
          </a:p>
        </p:txBody>
      </p:sp>
      <p:sp>
        <p:nvSpPr>
          <p:cNvPr id="14" name="Text Placeholder 12">
            <a:extLst>
              <a:ext uri="{FF2B5EF4-FFF2-40B4-BE49-F238E27FC236}">
                <a16:creationId xmlns:a16="http://schemas.microsoft.com/office/drawing/2014/main" id="{48B56AF6-1BAD-4A6C-AADA-8DB9694E7BB4}"/>
              </a:ext>
            </a:extLst>
          </p:cNvPr>
          <p:cNvSpPr txBox="1">
            <a:spLocks/>
          </p:cNvSpPr>
          <p:nvPr/>
        </p:nvSpPr>
        <p:spPr>
          <a:xfrm>
            <a:off x="5034761" y="3989307"/>
            <a:ext cx="1405200" cy="68778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pPr>
            <a:r>
              <a:rPr lang="en-US" sz="1800" b="1" dirty="0">
                <a:solidFill>
                  <a:srgbClr val="FFFFFF"/>
                </a:solidFill>
                <a:latin typeface="Calibri"/>
                <a:cs typeface="Calibri"/>
              </a:rPr>
              <a:t>Luminous</a:t>
            </a:r>
            <a:br>
              <a:rPr lang="en-US" sz="1800" b="1" dirty="0">
                <a:solidFill>
                  <a:srgbClr val="FFFFFF"/>
                </a:solidFill>
                <a:latin typeface="Calibri"/>
                <a:cs typeface="Calibri"/>
              </a:rPr>
            </a:br>
            <a:r>
              <a:rPr lang="en-US" sz="1800" b="1" dirty="0">
                <a:solidFill>
                  <a:srgbClr val="FFFFFF"/>
                </a:solidFill>
                <a:latin typeface="Calibri"/>
                <a:cs typeface="Calibri"/>
              </a:rPr>
              <a:t>Patterns</a:t>
            </a:r>
            <a:br>
              <a:rPr lang="en-US" b="1" dirty="0">
                <a:solidFill>
                  <a:srgbClr val="FFFFFF"/>
                </a:solidFill>
                <a:latin typeface="Calibri"/>
                <a:cs typeface="Calibri"/>
              </a:rPr>
            </a:br>
            <a:br>
              <a:rPr lang="en-US" b="1" dirty="0">
                <a:solidFill>
                  <a:srgbClr val="FFFFFF"/>
                </a:solidFill>
                <a:latin typeface="Calibri"/>
                <a:cs typeface="Calibri"/>
              </a:rPr>
            </a:br>
            <a:endParaRPr lang="en-GB" dirty="0">
              <a:solidFill>
                <a:srgbClr val="FFFFFF"/>
              </a:solidFill>
              <a:latin typeface="Calibri"/>
              <a:cs typeface="Calibri"/>
            </a:endParaRPr>
          </a:p>
        </p:txBody>
      </p:sp>
      <p:sp>
        <p:nvSpPr>
          <p:cNvPr id="15" name="Text Placeholder 12">
            <a:extLst>
              <a:ext uri="{FF2B5EF4-FFF2-40B4-BE49-F238E27FC236}">
                <a16:creationId xmlns:a16="http://schemas.microsoft.com/office/drawing/2014/main" id="{E104E5C5-EDED-43C1-A1DF-C92D7EAF69C2}"/>
              </a:ext>
            </a:extLst>
          </p:cNvPr>
          <p:cNvSpPr txBox="1">
            <a:spLocks/>
          </p:cNvSpPr>
          <p:nvPr/>
        </p:nvSpPr>
        <p:spPr>
          <a:xfrm>
            <a:off x="6889203" y="3961791"/>
            <a:ext cx="1796451" cy="68778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pPr>
            <a:r>
              <a:rPr lang="en-US" sz="1800" b="1" dirty="0" err="1">
                <a:solidFill>
                  <a:srgbClr val="FFFFFF"/>
                </a:solidFill>
                <a:latin typeface="Calibri"/>
                <a:cs typeface="Calibri"/>
              </a:rPr>
              <a:t>OneSpace</a:t>
            </a:r>
            <a:br>
              <a:rPr lang="en-US" sz="1800" b="1" dirty="0">
                <a:solidFill>
                  <a:srgbClr val="FFFFFF"/>
                </a:solidFill>
                <a:latin typeface="Calibri"/>
                <a:cs typeface="Calibri"/>
              </a:rPr>
            </a:br>
            <a:r>
              <a:rPr lang="en-US" sz="1800" b="1" dirty="0">
                <a:solidFill>
                  <a:srgbClr val="FFFFFF"/>
                </a:solidFill>
                <a:latin typeface="Calibri"/>
                <a:cs typeface="Calibri"/>
              </a:rPr>
              <a:t>Luminous Ceiling</a:t>
            </a:r>
            <a:br>
              <a:rPr lang="en-US" b="1" dirty="0">
                <a:solidFill>
                  <a:srgbClr val="FFFFFF"/>
                </a:solidFill>
                <a:latin typeface="Calibri"/>
                <a:cs typeface="Calibri"/>
              </a:rPr>
            </a:br>
            <a:br>
              <a:rPr lang="en-US" b="1" dirty="0">
                <a:solidFill>
                  <a:srgbClr val="FFFFFF"/>
                </a:solidFill>
                <a:latin typeface="Calibri"/>
                <a:cs typeface="Calibri"/>
              </a:rPr>
            </a:br>
            <a:endParaRPr lang="en-GB" dirty="0">
              <a:solidFill>
                <a:srgbClr val="FFFFFF"/>
              </a:solidFill>
              <a:latin typeface="Calibri"/>
              <a:cs typeface="Calibri"/>
            </a:endParaRPr>
          </a:p>
        </p:txBody>
      </p:sp>
      <p:pic>
        <p:nvPicPr>
          <p:cNvPr id="16" name="Picture 4" descr="Afbeeldingsresultaat voor philips SAS lounge">
            <a:extLst>
              <a:ext uri="{FF2B5EF4-FFF2-40B4-BE49-F238E27FC236}">
                <a16:creationId xmlns:a16="http://schemas.microsoft.com/office/drawing/2014/main" id="{788867EF-9270-4069-8E4B-8DF54466AA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5302" y="2678027"/>
            <a:ext cx="2067317" cy="137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606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a:blip r:embed="rId10"/>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a:spLocks/>
          </p:cNvSpPr>
          <p:nvPr>
            <p:custDataLst>
              <p:tags r:id="rId3"/>
            </p:custDataLst>
          </p:nvPr>
        </p:nvSpPr>
        <p:spPr>
          <a:xfrm>
            <a:off x="828002" y="4608004"/>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b="1" dirty="0">
              <a:solidFill>
                <a:srgbClr val="FFFFFF"/>
              </a:solidFill>
            </a:endParaRPr>
          </a:p>
        </p:txBody>
      </p:sp>
      <p:sp>
        <p:nvSpPr>
          <p:cNvPr id="7" name="TextBox 6"/>
          <p:cNvSpPr txBox="1">
            <a:spLocks/>
          </p:cNvSpPr>
          <p:nvPr>
            <p:custDataLst>
              <p:tags r:id="rId4"/>
            </p:custDataLst>
          </p:nvPr>
        </p:nvSpPr>
        <p:spPr>
          <a:xfrm>
            <a:off x="828002" y="4877994"/>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sz="1600" dirty="0">
              <a:solidFill>
                <a:srgbClr val="FFFFFF"/>
              </a:solidFill>
            </a:endParaRPr>
          </a:p>
        </p:txBody>
      </p:sp>
      <p:sp>
        <p:nvSpPr>
          <p:cNvPr id="6" name="TextBox 5"/>
          <p:cNvSpPr txBox="1">
            <a:spLocks/>
          </p:cNvSpPr>
          <p:nvPr>
            <p:custDataLst>
              <p:tags r:id="rId5"/>
            </p:custDataLst>
          </p:nvPr>
        </p:nvSpPr>
        <p:spPr>
          <a:xfrm>
            <a:off x="828002" y="5147996"/>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sz="1600">
              <a:solidFill>
                <a:srgbClr val="FFFFFF"/>
              </a:solidFill>
            </a:endParaRPr>
          </a:p>
        </p:txBody>
      </p:sp>
      <p:pic>
        <p:nvPicPr>
          <p:cNvPr id="5" name="Picture 4"/>
          <p:cNvPicPr>
            <a:picLocks/>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Box 9"/>
          <p:cNvSpPr txBox="1"/>
          <p:nvPr>
            <p:custDataLst>
              <p:tags r:id="rId7"/>
            </p:custDataLst>
          </p:nvPr>
        </p:nvSpPr>
        <p:spPr>
          <a:xfrm>
            <a:off x="453390" y="4860449"/>
            <a:ext cx="7856656" cy="584775"/>
          </a:xfrm>
          <a:prstGeom prst="rect">
            <a:avLst/>
          </a:prstGeom>
          <a:noFill/>
        </p:spPr>
        <p:txBody>
          <a:bodyPr wrap="square" rtlCol="0">
            <a:spAutoFit/>
          </a:bodyPr>
          <a:lstStyle/>
          <a:p>
            <a:r>
              <a:rPr lang="en-US" sz="3200" dirty="0">
                <a:solidFill>
                  <a:schemeClr val="bg1"/>
                </a:solidFill>
              </a:rPr>
              <a:t>Philips luminous textile with </a:t>
            </a:r>
            <a:r>
              <a:rPr lang="en-US" sz="3200" dirty="0" err="1">
                <a:solidFill>
                  <a:schemeClr val="bg1"/>
                </a:solidFill>
              </a:rPr>
              <a:t>Kvadrat</a:t>
            </a:r>
            <a:r>
              <a:rPr lang="en-US" sz="3200" dirty="0">
                <a:solidFill>
                  <a:schemeClr val="bg1"/>
                </a:solidFill>
              </a:rPr>
              <a:t> Soft Cells</a:t>
            </a:r>
          </a:p>
        </p:txBody>
      </p:sp>
    </p:spTree>
    <p:custDataLst>
      <p:tags r:id="rId1"/>
    </p:custDataLst>
    <p:extLst>
      <p:ext uri="{BB962C8B-B14F-4D97-AF65-F5344CB8AC3E}">
        <p14:creationId xmlns:p14="http://schemas.microsoft.com/office/powerpoint/2010/main" val="2401554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hlinkClick r:id="rId6" action="ppaction://hlinkfile"/>
          </p:cNvPr>
          <p:cNvSpPr/>
          <p:nvPr>
            <p:custDataLst>
              <p:tags r:id="rId2"/>
            </p:custDataLst>
          </p:nvPr>
        </p:nvSpPr>
        <p:spPr>
          <a:xfrm>
            <a:off x="229578"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solidFill>
            <a:srgbClr val="7030A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Title 1"/>
          <p:cNvSpPr>
            <a:spLocks noGrp="1"/>
          </p:cNvSpPr>
          <p:nvPr>
            <p:ph type="ctrTitle"/>
            <p:custDataLst>
              <p:tags r:id="rId4"/>
            </p:custDataLst>
          </p:nvPr>
        </p:nvSpPr>
        <p:spPr>
          <a:xfrm>
            <a:off x="828002" y="1124744"/>
            <a:ext cx="7487996" cy="3456384"/>
          </a:xfrm>
          <a:ln w="0"/>
          <a:effectLst/>
          <a:extLst>
            <a:ext uri="{53640926-AAD7-44D8-BBD7-CCE9431645EC}">
              <a14:shadowObscured xmlns:a14="http://schemas.microsoft.com/office/drawing/2010/main"/>
            </a:ext>
          </a:extLst>
        </p:spPr>
        <p:txBody>
          <a:bodyPr wrap="square" lIns="0" tIns="0" rIns="0" bIns="0" anchor="t"/>
          <a:lstStyle/>
          <a:p>
            <a:pPr>
              <a:lnSpc>
                <a:spcPct val="90000"/>
              </a:lnSpc>
            </a:pPr>
            <a:r>
              <a:rPr lang="en-US" sz="3200" dirty="0">
                <a:solidFill>
                  <a:schemeClr val="bg1"/>
                </a:solidFill>
                <a:ea typeface="+mn-ea"/>
                <a:cs typeface="+mn-cs"/>
              </a:rPr>
              <a:t>Positioning statement</a:t>
            </a:r>
            <a:br>
              <a:rPr lang="en-US" sz="3200" dirty="0">
                <a:solidFill>
                  <a:schemeClr val="bg1"/>
                </a:solidFill>
                <a:ea typeface="+mn-ea"/>
                <a:cs typeface="+mn-cs"/>
              </a:rPr>
            </a:br>
            <a:br>
              <a:rPr lang="en-US" sz="2400" i="1" dirty="0">
                <a:solidFill>
                  <a:schemeClr val="bg1"/>
                </a:solidFill>
              </a:rPr>
            </a:br>
            <a:br>
              <a:rPr lang="en-US" sz="2400" i="1" dirty="0">
                <a:solidFill>
                  <a:schemeClr val="bg1"/>
                </a:solidFill>
              </a:rPr>
            </a:br>
            <a:r>
              <a:rPr lang="en-US" sz="2400" dirty="0">
                <a:solidFill>
                  <a:schemeClr val="bg1"/>
                </a:solidFill>
              </a:rPr>
              <a:t>Luminous textile integrates multi-colored LEDs seamlessly within beautiful fabric panels that also soften sound. </a:t>
            </a:r>
            <a:br>
              <a:rPr lang="en-US" sz="2400" dirty="0">
                <a:solidFill>
                  <a:schemeClr val="bg1"/>
                </a:solidFill>
              </a:rPr>
            </a:br>
            <a:br>
              <a:rPr lang="en-US" sz="2400" dirty="0">
                <a:solidFill>
                  <a:schemeClr val="bg1"/>
                </a:solidFill>
              </a:rPr>
            </a:br>
            <a:r>
              <a:rPr lang="en-US" sz="2400" dirty="0">
                <a:solidFill>
                  <a:schemeClr val="bg1"/>
                </a:solidFill>
              </a:rPr>
              <a:t>A concept that gives you endless ways to play with color, movement, texture and light. So you can express emotions, make a design statement and bring spaces alive. </a:t>
            </a:r>
            <a:br>
              <a:rPr lang="en-US" sz="2400" dirty="0"/>
            </a:br>
            <a:br>
              <a:rPr lang="de-DE" sz="2200" dirty="0">
                <a:ea typeface="+mn-ea"/>
                <a:cs typeface="+mn-cs"/>
              </a:rPr>
            </a:br>
            <a:endParaRPr lang="en-US" dirty="0"/>
          </a:p>
        </p:txBody>
      </p:sp>
    </p:spTree>
    <p:custDataLst>
      <p:tags r:id="rId1"/>
    </p:custDataLst>
    <p:extLst>
      <p:ext uri="{BB962C8B-B14F-4D97-AF65-F5344CB8AC3E}">
        <p14:creationId xmlns:p14="http://schemas.microsoft.com/office/powerpoint/2010/main" val="843916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a:spLocks/>
          </p:cNvSpPr>
          <p:nvPr>
            <p:custDataLst>
              <p:tags r:id="rId2"/>
            </p:custDataLst>
          </p:nvPr>
        </p:nvSpPr>
        <p:spPr>
          <a:xfrm>
            <a:off x="540004" y="6214367"/>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sz="900">
                <a:solidFill>
                  <a:srgbClr val="000000"/>
                </a:solidFill>
              </a:rPr>
              <a:t>            </a:t>
            </a:r>
          </a:p>
        </p:txBody>
      </p:sp>
      <p:pic>
        <p:nvPicPr>
          <p:cNvPr id="23" name="Picture 22"/>
          <p:cNvPicPr>
            <a:picLocks/>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7632065" y="6137913"/>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graphicFrame>
        <p:nvGraphicFramePr>
          <p:cNvPr id="24" name="Table 23"/>
          <p:cNvGraphicFramePr>
            <a:graphicFrameLocks noGrp="1"/>
          </p:cNvGraphicFramePr>
          <p:nvPr>
            <p:custDataLst>
              <p:tags r:id="rId4"/>
            </p:custDataLst>
            <p:extLst/>
          </p:nvPr>
        </p:nvGraphicFramePr>
        <p:xfrm>
          <a:off x="35496" y="980728"/>
          <a:ext cx="9001000" cy="4864343"/>
        </p:xfrm>
        <a:graphic>
          <a:graphicData uri="http://schemas.openxmlformats.org/drawingml/2006/table">
            <a:tbl>
              <a:tblPr firstRow="1" bandRow="1">
                <a:tableStyleId>{69CF1AB2-1976-4502-BF36-3FF5EA218861}</a:tableStyleId>
              </a:tblPr>
              <a:tblGrid>
                <a:gridCol w="4518248">
                  <a:extLst>
                    <a:ext uri="{9D8B030D-6E8A-4147-A177-3AD203B41FA5}">
                      <a16:colId xmlns:a16="http://schemas.microsoft.com/office/drawing/2014/main" val="20000"/>
                    </a:ext>
                  </a:extLst>
                </a:gridCol>
                <a:gridCol w="4482752">
                  <a:extLst>
                    <a:ext uri="{9D8B030D-6E8A-4147-A177-3AD203B41FA5}">
                      <a16:colId xmlns:a16="http://schemas.microsoft.com/office/drawing/2014/main" val="20001"/>
                    </a:ext>
                  </a:extLst>
                </a:gridCol>
              </a:tblGrid>
              <a:tr h="2736303">
                <a:tc>
                  <a:txBody>
                    <a:bodyPr/>
                    <a:lstStyle/>
                    <a:p>
                      <a:endParaRPr lang="en-US" dirty="0"/>
                    </a:p>
                    <a:p>
                      <a:r>
                        <a:rPr lang="en-US" dirty="0"/>
                        <a:t>Office</a:t>
                      </a:r>
                      <a:br>
                        <a:rPr lang="en-US" dirty="0"/>
                      </a:br>
                      <a:endParaRPr lang="en-US" dirty="0"/>
                    </a:p>
                    <a:p>
                      <a:endParaRPr lang="en-US" dirty="0"/>
                    </a:p>
                    <a:p>
                      <a:endParaRPr lang="en-US" dirty="0"/>
                    </a:p>
                    <a:p>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Retail</a:t>
                      </a:r>
                    </a:p>
                    <a:p>
                      <a:endParaRPr lang="en-US" dirty="0"/>
                    </a:p>
                    <a:p>
                      <a:endParaRPr lang="en-US" dirty="0"/>
                    </a:p>
                    <a:p>
                      <a:endParaRPr lang="en-US" sz="18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28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Healthcare</a:t>
                      </a:r>
                      <a:endParaRPr lang="en-US" sz="1800"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Hospitality</a:t>
                      </a:r>
                      <a:br>
                        <a:rPr lang="en-US" sz="1800" b="1" dirty="0"/>
                      </a:br>
                      <a:endParaRPr lang="en-US" sz="18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0" name="Picture 3_"/>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220950" y="3976360"/>
            <a:ext cx="3170517" cy="2278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platzhalter 1"/>
          <p:cNvSpPr txBox="1">
            <a:spLocks/>
          </p:cNvSpPr>
          <p:nvPr>
            <p:custDataLst>
              <p:tags r:id="rId6"/>
            </p:custDataLst>
          </p:nvPr>
        </p:nvSpPr>
        <p:spPr>
          <a:xfrm>
            <a:off x="540000" y="450000"/>
            <a:ext cx="7848456" cy="51276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3200" dirty="0">
                <a:solidFill>
                  <a:srgbClr val="000000"/>
                </a:solidFill>
              </a:rPr>
              <a:t>Luminous textile</a:t>
            </a:r>
          </a:p>
        </p:txBody>
      </p:sp>
      <p:sp>
        <p:nvSpPr>
          <p:cNvPr id="32" name="Textplatzhalter 2"/>
          <p:cNvSpPr txBox="1">
            <a:spLocks/>
          </p:cNvSpPr>
          <p:nvPr>
            <p:custDataLst>
              <p:tags r:id="rId7"/>
            </p:custDataLst>
          </p:nvPr>
        </p:nvSpPr>
        <p:spPr>
          <a:xfrm>
            <a:off x="540384" y="894360"/>
            <a:ext cx="7488000" cy="37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sz="1800" dirty="0">
                <a:solidFill>
                  <a:srgbClr val="000000"/>
                </a:solidFill>
              </a:rPr>
              <a:t>Different spaces, specific added values, meaningful solutions</a:t>
            </a:r>
          </a:p>
        </p:txBody>
      </p:sp>
      <p:pic>
        <p:nvPicPr>
          <p:cNvPr id="34" name="Picture 2"/>
          <p:cNvPicPr>
            <a:picLocks noChangeAspect="1" noChangeArrowheads="1"/>
          </p:cNvPicPr>
          <p:nvPr>
            <p:custDataLst>
              <p:tags r:id="rId8"/>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094328" y="1404093"/>
            <a:ext cx="2715729" cy="1924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tretch>
            <a:fillRect/>
          </a:stretch>
        </p:blipFill>
        <p:spPr>
          <a:xfrm>
            <a:off x="5332900" y="1355128"/>
            <a:ext cx="2839169" cy="1924430"/>
          </a:xfrm>
          <a:prstGeom prst="rect">
            <a:avLst/>
          </a:prstGeom>
          <a:ln>
            <a:noFill/>
          </a:ln>
          <a:effectLst>
            <a:outerShdw blurRad="292100" dist="139700" dir="2700000" algn="tl" rotWithShape="0">
              <a:srgbClr val="333333">
                <a:alpha val="65000"/>
              </a:srgbClr>
            </a:outerShdw>
          </a:effectLst>
        </p:spPr>
      </p:pic>
      <p:sp>
        <p:nvSpPr>
          <p:cNvPr id="2" name="TextBox 1"/>
          <p:cNvSpPr txBox="1">
            <a:spLocks/>
          </p:cNvSpPr>
          <p:nvPr>
            <p:custDataLst>
              <p:tags r:id="rId10"/>
            </p:custDataLst>
          </p:nvPr>
        </p:nvSpPr>
        <p:spPr>
          <a:xfrm>
            <a:off x="234950" y="6178045"/>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dirty="0">
                <a:solidFill>
                  <a:srgbClr val="000000"/>
                </a:solidFill>
              </a:rPr>
              <a:t>6</a:t>
            </a:r>
          </a:p>
        </p:txBody>
      </p:sp>
      <p:pic>
        <p:nvPicPr>
          <p:cNvPr id="17" name="Picture 2_"/>
          <p:cNvPicPr>
            <a:picLocks noChangeAspect="1" noChangeArrowheads="1"/>
          </p:cNvPicPr>
          <p:nvPr>
            <p:custDataLst>
              <p:tags r:id="rId11"/>
            </p:custDataLst>
          </p:nvPr>
        </p:nvPicPr>
        <p:blipFill>
          <a:blip r:embed="rId19" cstate="print">
            <a:extLst>
              <a:ext uri="{28A0092B-C50C-407E-A947-70E740481C1C}">
                <a14:useLocalDpi xmlns:a14="http://schemas.microsoft.com/office/drawing/2010/main" val="0"/>
              </a:ext>
            </a:extLst>
          </a:blip>
          <a:stretch>
            <a:fillRect/>
          </a:stretch>
        </p:blipFill>
        <p:spPr bwMode="auto">
          <a:xfrm>
            <a:off x="1095749" y="4072569"/>
            <a:ext cx="2714308" cy="1918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custDataLst>
              <p:tags r:id="rId12"/>
            </p:custDataLst>
          </p:nvPr>
        </p:nvSpPr>
        <p:spPr>
          <a:xfrm>
            <a:off x="74045" y="6178045"/>
            <a:ext cx="321491" cy="184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48306" y="3343894"/>
            <a:ext cx="3007772" cy="338554"/>
          </a:xfrm>
          <a:prstGeom prst="rect">
            <a:avLst/>
          </a:prstGeom>
          <a:noFill/>
        </p:spPr>
        <p:txBody>
          <a:bodyPr wrap="square" rtlCol="0">
            <a:spAutoFit/>
          </a:bodyPr>
          <a:lstStyle/>
          <a:p>
            <a:r>
              <a:rPr lang="nl-NL" sz="1600" i="1" dirty="0"/>
              <a:t>JLL, Vivaldi Plaza, Moscow, Russia</a:t>
            </a:r>
          </a:p>
        </p:txBody>
      </p:sp>
      <p:sp>
        <p:nvSpPr>
          <p:cNvPr id="14" name="TextBox 13"/>
          <p:cNvSpPr txBox="1"/>
          <p:nvPr/>
        </p:nvSpPr>
        <p:spPr>
          <a:xfrm>
            <a:off x="5286260" y="3331814"/>
            <a:ext cx="3007772" cy="338554"/>
          </a:xfrm>
          <a:prstGeom prst="rect">
            <a:avLst/>
          </a:prstGeom>
          <a:noFill/>
        </p:spPr>
        <p:txBody>
          <a:bodyPr wrap="square" rtlCol="0">
            <a:spAutoFit/>
          </a:bodyPr>
          <a:lstStyle/>
          <a:p>
            <a:r>
              <a:rPr lang="nl-NL" sz="1600" i="1" dirty="0"/>
              <a:t>Laurel, Munich, Germany</a:t>
            </a:r>
          </a:p>
        </p:txBody>
      </p:sp>
      <p:sp>
        <p:nvSpPr>
          <p:cNvPr id="15" name="TextBox 14"/>
          <p:cNvSpPr txBox="1"/>
          <p:nvPr/>
        </p:nvSpPr>
        <p:spPr>
          <a:xfrm>
            <a:off x="1047970" y="6085309"/>
            <a:ext cx="3007772" cy="584775"/>
          </a:xfrm>
          <a:prstGeom prst="rect">
            <a:avLst/>
          </a:prstGeom>
          <a:noFill/>
        </p:spPr>
        <p:txBody>
          <a:bodyPr wrap="square" rtlCol="0">
            <a:spAutoFit/>
          </a:bodyPr>
          <a:lstStyle/>
          <a:p>
            <a:r>
              <a:rPr lang="en-US" sz="1600" i="1" dirty="0"/>
              <a:t>Nordsjællands Hospital, Sensory Birthing Room, </a:t>
            </a:r>
            <a:r>
              <a:rPr lang="en-US" sz="1600" i="1" dirty="0" err="1"/>
              <a:t>Hillerød</a:t>
            </a:r>
            <a:r>
              <a:rPr lang="en-US" sz="1600" i="1" dirty="0"/>
              <a:t>, Denmark</a:t>
            </a:r>
          </a:p>
        </p:txBody>
      </p:sp>
      <p:sp>
        <p:nvSpPr>
          <p:cNvPr id="16" name="TextBox 15"/>
          <p:cNvSpPr txBox="1"/>
          <p:nvPr/>
        </p:nvSpPr>
        <p:spPr>
          <a:xfrm>
            <a:off x="5332900" y="6100843"/>
            <a:ext cx="3007772" cy="584775"/>
          </a:xfrm>
          <a:prstGeom prst="rect">
            <a:avLst/>
          </a:prstGeom>
          <a:noFill/>
        </p:spPr>
        <p:txBody>
          <a:bodyPr wrap="square" rtlCol="0">
            <a:spAutoFit/>
          </a:bodyPr>
          <a:lstStyle/>
          <a:p>
            <a:r>
              <a:rPr lang="en-US" sz="1600" i="1" dirty="0"/>
              <a:t>Beluga Restaurant, </a:t>
            </a:r>
            <a:br>
              <a:rPr lang="en-US" sz="1600" i="1" dirty="0"/>
            </a:br>
            <a:r>
              <a:rPr lang="en-US" sz="1600" i="1" dirty="0"/>
              <a:t>Maastricht, Netherlands</a:t>
            </a:r>
          </a:p>
        </p:txBody>
      </p:sp>
    </p:spTree>
    <p:custDataLst>
      <p:tags r:id="rId1"/>
    </p:custDataLst>
    <p:extLst>
      <p:ext uri="{BB962C8B-B14F-4D97-AF65-F5344CB8AC3E}">
        <p14:creationId xmlns:p14="http://schemas.microsoft.com/office/powerpoint/2010/main" val="267556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a:spLocks/>
          </p:cNvSpPr>
          <p:nvPr>
            <p:custDataLst>
              <p:tags r:id="rId2"/>
            </p:custDataLst>
          </p:nvPr>
        </p:nvSpPr>
        <p:spPr>
          <a:xfrm>
            <a:off x="540004" y="6214367"/>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sz="900">
                <a:solidFill>
                  <a:srgbClr val="000000"/>
                </a:solidFill>
              </a:rPr>
              <a:t>            </a:t>
            </a:r>
          </a:p>
        </p:txBody>
      </p:sp>
      <p:pic>
        <p:nvPicPr>
          <p:cNvPr id="23" name="Picture 22"/>
          <p:cNvPicPr>
            <a:picLocks/>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7632065" y="6137913"/>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graphicFrame>
        <p:nvGraphicFramePr>
          <p:cNvPr id="24" name="Table 23"/>
          <p:cNvGraphicFramePr>
            <a:graphicFrameLocks noGrp="1"/>
          </p:cNvGraphicFramePr>
          <p:nvPr>
            <p:custDataLst>
              <p:tags r:id="rId4"/>
            </p:custDataLst>
            <p:extLst/>
          </p:nvPr>
        </p:nvGraphicFramePr>
        <p:xfrm>
          <a:off x="54778" y="658480"/>
          <a:ext cx="9001000" cy="4864343"/>
        </p:xfrm>
        <a:graphic>
          <a:graphicData uri="http://schemas.openxmlformats.org/drawingml/2006/table">
            <a:tbl>
              <a:tblPr firstRow="1" bandRow="1">
                <a:tableStyleId>{69CF1AB2-1976-4502-BF36-3FF5EA218861}</a:tableStyleId>
              </a:tblPr>
              <a:tblGrid>
                <a:gridCol w="4518248">
                  <a:extLst>
                    <a:ext uri="{9D8B030D-6E8A-4147-A177-3AD203B41FA5}">
                      <a16:colId xmlns:a16="http://schemas.microsoft.com/office/drawing/2014/main" val="20000"/>
                    </a:ext>
                  </a:extLst>
                </a:gridCol>
                <a:gridCol w="4482752">
                  <a:extLst>
                    <a:ext uri="{9D8B030D-6E8A-4147-A177-3AD203B41FA5}">
                      <a16:colId xmlns:a16="http://schemas.microsoft.com/office/drawing/2014/main" val="20001"/>
                    </a:ext>
                  </a:extLst>
                </a:gridCol>
              </a:tblGrid>
              <a:tr h="2736303">
                <a:tc>
                  <a:txBody>
                    <a:bodyPr/>
                    <a:lstStyle/>
                    <a:p>
                      <a:endParaRPr lang="en-US" dirty="0"/>
                    </a:p>
                    <a:p>
                      <a:r>
                        <a:rPr lang="en-US" dirty="0"/>
                        <a:t>Office</a:t>
                      </a:r>
                      <a:br>
                        <a:rPr lang="en-US" dirty="0"/>
                      </a:br>
                      <a:endParaRPr lang="en-US" dirty="0"/>
                    </a:p>
                    <a:p>
                      <a:endParaRPr lang="en-US" dirty="0"/>
                    </a:p>
                    <a:p>
                      <a:endParaRPr lang="en-US" dirty="0"/>
                    </a:p>
                    <a:p>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Retail</a:t>
                      </a:r>
                    </a:p>
                    <a:p>
                      <a:endParaRPr lang="en-US" dirty="0"/>
                    </a:p>
                    <a:p>
                      <a:endParaRPr lang="en-US" dirty="0"/>
                    </a:p>
                    <a:p>
                      <a:endParaRPr lang="en-US" sz="1800" b="1"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28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Healthcare</a:t>
                      </a:r>
                      <a:endParaRPr lang="en-US" sz="1800"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Hospitality</a:t>
                      </a:r>
                      <a:br>
                        <a:rPr lang="en-US" sz="1800" b="1" dirty="0"/>
                      </a:br>
                      <a:endParaRPr lang="en-US" sz="18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1" name="Textplatzhalter 1"/>
          <p:cNvSpPr txBox="1">
            <a:spLocks/>
          </p:cNvSpPr>
          <p:nvPr>
            <p:custDataLst>
              <p:tags r:id="rId5"/>
            </p:custDataLst>
          </p:nvPr>
        </p:nvSpPr>
        <p:spPr>
          <a:xfrm>
            <a:off x="234790" y="115364"/>
            <a:ext cx="7848456" cy="51276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sz="3200" dirty="0">
                <a:solidFill>
                  <a:srgbClr val="000000"/>
                </a:solidFill>
              </a:rPr>
              <a:t>Luminous textile</a:t>
            </a:r>
          </a:p>
        </p:txBody>
      </p:sp>
      <p:sp>
        <p:nvSpPr>
          <p:cNvPr id="2" name="TextBox 1"/>
          <p:cNvSpPr txBox="1">
            <a:spLocks/>
          </p:cNvSpPr>
          <p:nvPr>
            <p:custDataLst>
              <p:tags r:id="rId6"/>
            </p:custDataLst>
          </p:nvPr>
        </p:nvSpPr>
        <p:spPr>
          <a:xfrm>
            <a:off x="234950" y="6178045"/>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dirty="0">
                <a:solidFill>
                  <a:srgbClr val="000000"/>
                </a:solidFill>
              </a:rPr>
              <a:t>6</a:t>
            </a:r>
          </a:p>
        </p:txBody>
      </p:sp>
      <p:sp>
        <p:nvSpPr>
          <p:cNvPr id="4" name="Rectangle 3"/>
          <p:cNvSpPr/>
          <p:nvPr>
            <p:custDataLst>
              <p:tags r:id="rId7"/>
            </p:custDataLst>
          </p:nvPr>
        </p:nvSpPr>
        <p:spPr>
          <a:xfrm>
            <a:off x="74045" y="6178045"/>
            <a:ext cx="321491" cy="184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6">
            <a:extLst>
              <a:ext uri="{FF2B5EF4-FFF2-40B4-BE49-F238E27FC236}">
                <a16:creationId xmlns:a16="http://schemas.microsoft.com/office/drawing/2014/main" id="{3536E5D2-FB7C-43E1-8F75-9282A60908D2}"/>
              </a:ext>
            </a:extLst>
          </p:cNvPr>
          <p:cNvSpPr txBox="1">
            <a:spLocks/>
          </p:cNvSpPr>
          <p:nvPr/>
        </p:nvSpPr>
        <p:spPr>
          <a:xfrm>
            <a:off x="4590474" y="1335177"/>
            <a:ext cx="4320488" cy="229099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000000"/>
                </a:solidFill>
              </a:rPr>
              <a:t>Increase time spent in the shop</a:t>
            </a:r>
          </a:p>
          <a:p>
            <a:r>
              <a:rPr lang="en-US" sz="1800" dirty="0">
                <a:solidFill>
                  <a:srgbClr val="000000"/>
                </a:solidFill>
              </a:rPr>
              <a:t>Change product atmosphere</a:t>
            </a:r>
          </a:p>
          <a:p>
            <a:r>
              <a:rPr lang="en-US" sz="1800" dirty="0">
                <a:solidFill>
                  <a:srgbClr val="000000"/>
                </a:solidFill>
              </a:rPr>
              <a:t>Entertain</a:t>
            </a:r>
          </a:p>
          <a:p>
            <a:r>
              <a:rPr lang="en-US" sz="1800" dirty="0">
                <a:solidFill>
                  <a:srgbClr val="000000"/>
                </a:solidFill>
              </a:rPr>
              <a:t>Create magical effects to attract people</a:t>
            </a:r>
          </a:p>
          <a:p>
            <a:r>
              <a:rPr lang="en-US" sz="1800" dirty="0">
                <a:solidFill>
                  <a:srgbClr val="000000"/>
                </a:solidFill>
              </a:rPr>
              <a:t>Scene setting in stores</a:t>
            </a:r>
          </a:p>
          <a:p>
            <a:r>
              <a:rPr lang="en-US" sz="1800" dirty="0">
                <a:solidFill>
                  <a:srgbClr val="000000"/>
                </a:solidFill>
              </a:rPr>
              <a:t>Contribute to store personality</a:t>
            </a:r>
          </a:p>
        </p:txBody>
      </p:sp>
      <p:sp>
        <p:nvSpPr>
          <p:cNvPr id="19" name="Text Placeholder 6">
            <a:extLst>
              <a:ext uri="{FF2B5EF4-FFF2-40B4-BE49-F238E27FC236}">
                <a16:creationId xmlns:a16="http://schemas.microsoft.com/office/drawing/2014/main" id="{EE712D6A-325A-4D8E-B855-194187877C75}"/>
              </a:ext>
            </a:extLst>
          </p:cNvPr>
          <p:cNvSpPr txBox="1">
            <a:spLocks/>
          </p:cNvSpPr>
          <p:nvPr/>
        </p:nvSpPr>
        <p:spPr>
          <a:xfrm>
            <a:off x="4705311" y="4077072"/>
            <a:ext cx="4320488" cy="259619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000000"/>
                </a:solidFill>
              </a:rPr>
              <a:t>Kill time/entertain in waiting areas</a:t>
            </a:r>
          </a:p>
          <a:p>
            <a:r>
              <a:rPr lang="en-US" sz="1800" dirty="0">
                <a:solidFill>
                  <a:srgbClr val="000000"/>
                </a:solidFill>
              </a:rPr>
              <a:t>Bring outside in (hotel rooms)</a:t>
            </a:r>
          </a:p>
          <a:p>
            <a:r>
              <a:rPr lang="en-US" sz="1800" dirty="0">
                <a:solidFill>
                  <a:srgbClr val="000000"/>
                </a:solidFill>
              </a:rPr>
              <a:t>Support multiple functions</a:t>
            </a:r>
          </a:p>
          <a:p>
            <a:r>
              <a:rPr lang="en-US" sz="1800" dirty="0">
                <a:solidFill>
                  <a:srgbClr val="000000"/>
                </a:solidFill>
              </a:rPr>
              <a:t>Support scene setting</a:t>
            </a:r>
          </a:p>
          <a:p>
            <a:r>
              <a:rPr lang="en-US" sz="1800" dirty="0">
                <a:solidFill>
                  <a:srgbClr val="000000"/>
                </a:solidFill>
              </a:rPr>
              <a:t>Feel at home, support well-being</a:t>
            </a:r>
          </a:p>
          <a:p>
            <a:r>
              <a:rPr lang="en-US" sz="1800" dirty="0">
                <a:solidFill>
                  <a:srgbClr val="000000"/>
                </a:solidFill>
              </a:rPr>
              <a:t>Contribute to brand identity</a:t>
            </a:r>
          </a:p>
        </p:txBody>
      </p:sp>
      <p:sp>
        <p:nvSpPr>
          <p:cNvPr id="20" name="Text Placeholder 6">
            <a:extLst>
              <a:ext uri="{FF2B5EF4-FFF2-40B4-BE49-F238E27FC236}">
                <a16:creationId xmlns:a16="http://schemas.microsoft.com/office/drawing/2014/main" id="{AD6035C6-049E-4366-B084-F133269148AB}"/>
              </a:ext>
            </a:extLst>
          </p:cNvPr>
          <p:cNvSpPr txBox="1">
            <a:spLocks/>
          </p:cNvSpPr>
          <p:nvPr/>
        </p:nvSpPr>
        <p:spPr>
          <a:xfrm>
            <a:off x="266756" y="1212127"/>
            <a:ext cx="4320488" cy="250490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000000"/>
                </a:solidFill>
              </a:rPr>
              <a:t>Energize working place</a:t>
            </a:r>
          </a:p>
          <a:p>
            <a:r>
              <a:rPr lang="en-US" sz="1800" dirty="0">
                <a:solidFill>
                  <a:srgbClr val="000000"/>
                </a:solidFill>
              </a:rPr>
              <a:t>Stimulate creativity</a:t>
            </a:r>
          </a:p>
          <a:p>
            <a:r>
              <a:rPr lang="en-US" sz="1800" dirty="0">
                <a:solidFill>
                  <a:srgbClr val="000000"/>
                </a:solidFill>
              </a:rPr>
              <a:t>Kill time in waiting areas (reception)</a:t>
            </a:r>
          </a:p>
          <a:p>
            <a:r>
              <a:rPr lang="en-US" sz="1800" dirty="0">
                <a:solidFill>
                  <a:srgbClr val="000000"/>
                </a:solidFill>
              </a:rPr>
              <a:t>Contribute to brand identity</a:t>
            </a:r>
          </a:p>
          <a:p>
            <a:r>
              <a:rPr lang="en-US" sz="1800" dirty="0">
                <a:solidFill>
                  <a:srgbClr val="000000"/>
                </a:solidFill>
              </a:rPr>
              <a:t>Contribute to inspiring work environment</a:t>
            </a:r>
          </a:p>
          <a:p>
            <a:r>
              <a:rPr lang="en-US" sz="1800" dirty="0">
                <a:solidFill>
                  <a:srgbClr val="000000"/>
                </a:solidFill>
              </a:rPr>
              <a:t>Soften sound</a:t>
            </a:r>
          </a:p>
          <a:p>
            <a:endParaRPr lang="en-US" sz="1800" dirty="0"/>
          </a:p>
        </p:txBody>
      </p:sp>
      <p:sp>
        <p:nvSpPr>
          <p:cNvPr id="22" name="Text Placeholder 6">
            <a:extLst>
              <a:ext uri="{FF2B5EF4-FFF2-40B4-BE49-F238E27FC236}">
                <a16:creationId xmlns:a16="http://schemas.microsoft.com/office/drawing/2014/main" id="{881E0549-4741-4434-AA62-4D78869A2CC1}"/>
              </a:ext>
            </a:extLst>
          </p:cNvPr>
          <p:cNvSpPr txBox="1">
            <a:spLocks/>
          </p:cNvSpPr>
          <p:nvPr/>
        </p:nvSpPr>
        <p:spPr>
          <a:xfrm>
            <a:off x="188064" y="3996541"/>
            <a:ext cx="4671967" cy="4680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000000"/>
                </a:solidFill>
              </a:rPr>
              <a:t>Shorter time perception in waiting areas</a:t>
            </a:r>
          </a:p>
          <a:p>
            <a:r>
              <a:rPr lang="en-US" sz="1800" dirty="0">
                <a:solidFill>
                  <a:srgbClr val="000000"/>
                </a:solidFill>
              </a:rPr>
              <a:t>reduce stress (in sensitive areas)</a:t>
            </a:r>
          </a:p>
          <a:p>
            <a:r>
              <a:rPr lang="en-US" sz="1800" dirty="0">
                <a:solidFill>
                  <a:srgbClr val="000000"/>
                </a:solidFill>
              </a:rPr>
              <a:t>Support energizing working place </a:t>
            </a:r>
          </a:p>
          <a:p>
            <a:r>
              <a:rPr lang="en-US" sz="1800" dirty="0">
                <a:solidFill>
                  <a:srgbClr val="000000"/>
                </a:solidFill>
              </a:rPr>
              <a:t>Distract from illness/pain</a:t>
            </a:r>
          </a:p>
          <a:p>
            <a:r>
              <a:rPr lang="en-US" sz="1800" dirty="0">
                <a:solidFill>
                  <a:srgbClr val="000000"/>
                </a:solidFill>
              </a:rPr>
              <a:t>Well-being</a:t>
            </a:r>
          </a:p>
          <a:p>
            <a:r>
              <a:rPr lang="en-US" sz="1800" dirty="0">
                <a:solidFill>
                  <a:srgbClr val="000000"/>
                </a:solidFill>
              </a:rPr>
              <a:t>Create positive atmosphere, </a:t>
            </a:r>
            <a:br>
              <a:rPr lang="en-US" sz="1800" dirty="0">
                <a:solidFill>
                  <a:srgbClr val="000000"/>
                </a:solidFill>
              </a:rPr>
            </a:br>
            <a:r>
              <a:rPr lang="en-US" sz="1800" dirty="0">
                <a:solidFill>
                  <a:srgbClr val="000000"/>
                </a:solidFill>
              </a:rPr>
              <a:t>patient feels better</a:t>
            </a:r>
          </a:p>
          <a:p>
            <a:endParaRPr lang="en-US" sz="1800" dirty="0">
              <a:solidFill>
                <a:srgbClr val="000000"/>
              </a:solidFill>
            </a:endParaRPr>
          </a:p>
        </p:txBody>
      </p:sp>
      <p:sp>
        <p:nvSpPr>
          <p:cNvPr id="12" name="Textplatzhalter 2">
            <a:extLst>
              <a:ext uri="{FF2B5EF4-FFF2-40B4-BE49-F238E27FC236}">
                <a16:creationId xmlns:a16="http://schemas.microsoft.com/office/drawing/2014/main" id="{EB60D1BA-CBA7-42C1-9B73-E784E7D41D1A}"/>
              </a:ext>
            </a:extLst>
          </p:cNvPr>
          <p:cNvSpPr txBox="1">
            <a:spLocks/>
          </p:cNvSpPr>
          <p:nvPr>
            <p:custDataLst>
              <p:tags r:id="rId8"/>
            </p:custDataLst>
          </p:nvPr>
        </p:nvSpPr>
        <p:spPr>
          <a:xfrm>
            <a:off x="241097" y="560904"/>
            <a:ext cx="7488000" cy="37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sz="1800" dirty="0">
                <a:solidFill>
                  <a:srgbClr val="000000"/>
                </a:solidFill>
              </a:rPr>
              <a:t>Different spaces, specific added values, meaningful solutions</a:t>
            </a:r>
          </a:p>
        </p:txBody>
      </p:sp>
    </p:spTree>
    <p:custDataLst>
      <p:tags r:id="rId1"/>
    </p:custDataLst>
    <p:extLst>
      <p:ext uri="{BB962C8B-B14F-4D97-AF65-F5344CB8AC3E}">
        <p14:creationId xmlns:p14="http://schemas.microsoft.com/office/powerpoint/2010/main" val="383830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13" y="6669360"/>
            <a:ext cx="9154633"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732" y="6639462"/>
            <a:ext cx="9067454" cy="276999"/>
          </a:xfrm>
          <a:prstGeom prst="rect">
            <a:avLst/>
          </a:prstGeom>
          <a:noFill/>
          <a:ln>
            <a:noFill/>
          </a:ln>
        </p:spPr>
        <p:txBody>
          <a:bodyPr wrap="square" rtlCol="0">
            <a:spAutoFit/>
          </a:bodyPr>
          <a:lstStyle/>
          <a:p>
            <a:r>
              <a:rPr lang="en-US" sz="1200" dirty="0">
                <a:solidFill>
                  <a:schemeClr val="bg1"/>
                </a:solidFill>
              </a:rPr>
              <a:t>Lexus-</a:t>
            </a:r>
            <a:r>
              <a:rPr lang="en-US" sz="1200" dirty="0" err="1">
                <a:solidFill>
                  <a:schemeClr val="bg1"/>
                </a:solidFill>
              </a:rPr>
              <a:t>Rublevskiy</a:t>
            </a:r>
            <a:r>
              <a:rPr lang="en-US" sz="1200" dirty="0">
                <a:solidFill>
                  <a:schemeClr val="bg1"/>
                </a:solidFill>
              </a:rPr>
              <a:t> Car Showroom, Moscow, Russia </a:t>
            </a:r>
            <a:endParaRPr lang="en-US" sz="1200"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 y="0"/>
            <a:ext cx="9153620" cy="6669360"/>
          </a:xfrm>
          <a:prstGeom prst="rect">
            <a:avLst/>
          </a:prstGeom>
        </p:spPr>
      </p:pic>
    </p:spTree>
    <p:extLst>
      <p:ext uri="{BB962C8B-B14F-4D97-AF65-F5344CB8AC3E}">
        <p14:creationId xmlns:p14="http://schemas.microsoft.com/office/powerpoint/2010/main" val="187193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96" y="6608385"/>
            <a:ext cx="9067454" cy="276999"/>
          </a:xfrm>
          <a:prstGeom prst="rect">
            <a:avLst/>
          </a:prstGeom>
          <a:noFill/>
          <a:ln>
            <a:noFill/>
          </a:ln>
        </p:spPr>
        <p:txBody>
          <a:bodyPr wrap="square" rtlCol="0">
            <a:spAutoFit/>
          </a:bodyPr>
          <a:lstStyle/>
          <a:p>
            <a:r>
              <a:rPr lang="en-US" sz="1200" dirty="0">
                <a:solidFill>
                  <a:schemeClr val="bg1"/>
                </a:solidFill>
              </a:rPr>
              <a:t>EDEKA Supermarket, </a:t>
            </a:r>
            <a:r>
              <a:rPr lang="en-US" sz="1200" dirty="0" err="1">
                <a:solidFill>
                  <a:schemeClr val="bg1"/>
                </a:solidFill>
              </a:rPr>
              <a:t>Gaimersheim</a:t>
            </a:r>
            <a:endParaRPr lang="en-US" sz="1200" b="1" dirty="0">
              <a:solidFill>
                <a:schemeClr val="bg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11"/>
          <a:stretch/>
        </p:blipFill>
        <p:spPr>
          <a:xfrm>
            <a:off x="-36512" y="-99392"/>
            <a:ext cx="9216016" cy="6804000"/>
          </a:xfrm>
          <a:prstGeom prst="rect">
            <a:avLst/>
          </a:prstGeom>
        </p:spPr>
      </p:pic>
      <p:sp>
        <p:nvSpPr>
          <p:cNvPr id="4" name="Rectangle 3"/>
          <p:cNvSpPr/>
          <p:nvPr/>
        </p:nvSpPr>
        <p:spPr>
          <a:xfrm>
            <a:off x="-36512" y="6652347"/>
            <a:ext cx="9154633"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t>Edeka</a:t>
            </a:r>
            <a:r>
              <a:rPr lang="en-US" sz="1200" dirty="0"/>
              <a:t> Supermarket, </a:t>
            </a:r>
            <a:r>
              <a:rPr lang="en-US" sz="1200" dirty="0" err="1"/>
              <a:t>Gaimersheim</a:t>
            </a:r>
            <a:r>
              <a:rPr lang="en-US" sz="1200" dirty="0"/>
              <a:t>, Germany</a:t>
            </a:r>
          </a:p>
        </p:txBody>
      </p:sp>
    </p:spTree>
    <p:extLst>
      <p:ext uri="{BB962C8B-B14F-4D97-AF65-F5344CB8AC3E}">
        <p14:creationId xmlns:p14="http://schemas.microsoft.com/office/powerpoint/2010/main" val="2886410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33" y="6669360"/>
            <a:ext cx="9750059"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065" y="6637676"/>
            <a:ext cx="9642555" cy="276999"/>
          </a:xfrm>
          <a:prstGeom prst="rect">
            <a:avLst/>
          </a:prstGeom>
          <a:noFill/>
          <a:ln>
            <a:noFill/>
          </a:ln>
        </p:spPr>
        <p:txBody>
          <a:bodyPr wrap="square" rtlCol="0">
            <a:spAutoFit/>
          </a:bodyPr>
          <a:lstStyle/>
          <a:p>
            <a:r>
              <a:rPr lang="en-US" sz="1200" dirty="0">
                <a:solidFill>
                  <a:schemeClr val="bg1"/>
                </a:solidFill>
              </a:rPr>
              <a:t>Reception area Hotel </a:t>
            </a:r>
            <a:r>
              <a:rPr lang="en-US" sz="1200" dirty="0" err="1">
                <a:solidFill>
                  <a:schemeClr val="bg1"/>
                </a:solidFill>
              </a:rPr>
              <a:t>Sanvy</a:t>
            </a:r>
            <a:r>
              <a:rPr lang="en-US" sz="1200" dirty="0">
                <a:solidFill>
                  <a:schemeClr val="bg1"/>
                </a:solidFill>
              </a:rPr>
              <a:t>, Madrid, Spain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65" y="0"/>
            <a:ext cx="9767491" cy="6660000"/>
          </a:xfrm>
          <a:prstGeom prst="rect">
            <a:avLst/>
          </a:prstGeom>
        </p:spPr>
      </p:pic>
    </p:spTree>
    <p:extLst>
      <p:ext uri="{BB962C8B-B14F-4D97-AF65-F5344CB8AC3E}">
        <p14:creationId xmlns:p14="http://schemas.microsoft.com/office/powerpoint/2010/main" val="2651238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33" y="6669360"/>
            <a:ext cx="9750059"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512" y="6608385"/>
            <a:ext cx="9642555" cy="276999"/>
          </a:xfrm>
          <a:prstGeom prst="rect">
            <a:avLst/>
          </a:prstGeom>
          <a:noFill/>
          <a:ln>
            <a:noFill/>
          </a:ln>
        </p:spPr>
        <p:txBody>
          <a:bodyPr wrap="square" rtlCol="0">
            <a:spAutoFit/>
          </a:bodyPr>
          <a:lstStyle/>
          <a:p>
            <a:r>
              <a:rPr lang="en-US" sz="1200" dirty="0">
                <a:solidFill>
                  <a:schemeClr val="bg1"/>
                </a:solidFill>
              </a:rPr>
              <a:t>Picnic Restaurant, Singapore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3" y="-52066"/>
            <a:ext cx="9882706" cy="6732000"/>
          </a:xfrm>
          <a:prstGeom prst="rect">
            <a:avLst/>
          </a:prstGeom>
        </p:spPr>
      </p:pic>
    </p:spTree>
    <p:extLst>
      <p:ext uri="{BB962C8B-B14F-4D97-AF65-F5344CB8AC3E}">
        <p14:creationId xmlns:p14="http://schemas.microsoft.com/office/powerpoint/2010/main" val="876114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12" y="6669360"/>
            <a:ext cx="9750059"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995" y="6629651"/>
            <a:ext cx="9642555" cy="276999"/>
          </a:xfrm>
          <a:prstGeom prst="rect">
            <a:avLst/>
          </a:prstGeom>
          <a:noFill/>
          <a:ln>
            <a:noFill/>
          </a:ln>
        </p:spPr>
        <p:txBody>
          <a:bodyPr wrap="square" rtlCol="0">
            <a:spAutoFit/>
          </a:bodyPr>
          <a:lstStyle/>
          <a:p>
            <a:r>
              <a:rPr lang="en-US" sz="1200" dirty="0" err="1">
                <a:solidFill>
                  <a:schemeClr val="bg1"/>
                </a:solidFill>
              </a:rPr>
              <a:t>Arthrex</a:t>
            </a:r>
            <a:r>
              <a:rPr lang="en-US" sz="1200" dirty="0">
                <a:solidFill>
                  <a:schemeClr val="bg1"/>
                </a:solidFill>
              </a:rPr>
              <a:t>, Munich, Germany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80000" cy="6655752"/>
          </a:xfrm>
          <a:prstGeom prst="rect">
            <a:avLst/>
          </a:prstGeom>
        </p:spPr>
      </p:pic>
    </p:spTree>
    <p:extLst>
      <p:ext uri="{BB962C8B-B14F-4D97-AF65-F5344CB8AC3E}">
        <p14:creationId xmlns:p14="http://schemas.microsoft.com/office/powerpoint/2010/main" val="902393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504" y="6425946"/>
            <a:ext cx="324252" cy="315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5" y="-891480"/>
            <a:ext cx="9144000" cy="7749480"/>
          </a:xfrm>
          <a:prstGeom prst="rect">
            <a:avLst/>
          </a:prstGeom>
        </p:spPr>
      </p:pic>
      <p:sp>
        <p:nvSpPr>
          <p:cNvPr id="12" name="TextBox 11"/>
          <p:cNvSpPr txBox="1"/>
          <p:nvPr/>
        </p:nvSpPr>
        <p:spPr>
          <a:xfrm>
            <a:off x="0" y="6581001"/>
            <a:ext cx="9729734" cy="276999"/>
          </a:xfrm>
          <a:prstGeom prst="rect">
            <a:avLst/>
          </a:prstGeom>
          <a:noFill/>
          <a:ln>
            <a:noFill/>
          </a:ln>
        </p:spPr>
        <p:txBody>
          <a:bodyPr wrap="square" rtlCol="0">
            <a:spAutoFit/>
          </a:bodyPr>
          <a:lstStyle/>
          <a:p>
            <a:r>
              <a:rPr lang="en-US" sz="1200" dirty="0" err="1">
                <a:solidFill>
                  <a:schemeClr val="bg1"/>
                </a:solidFill>
              </a:rPr>
              <a:t>Quadrans</a:t>
            </a:r>
            <a:r>
              <a:rPr lang="en-US" sz="1200" dirty="0">
                <a:solidFill>
                  <a:schemeClr val="bg1"/>
                </a:solidFill>
              </a:rPr>
              <a:t> relax area, Paris, France</a:t>
            </a:r>
          </a:p>
        </p:txBody>
      </p:sp>
    </p:spTree>
    <p:extLst>
      <p:ext uri="{BB962C8B-B14F-4D97-AF65-F5344CB8AC3E}">
        <p14:creationId xmlns:p14="http://schemas.microsoft.com/office/powerpoint/2010/main" val="403392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8771"/>
          <a:stretch/>
        </p:blipFill>
        <p:spPr>
          <a:xfrm flipH="1">
            <a:off x="-1236" y="0"/>
            <a:ext cx="9145236" cy="6858000"/>
          </a:xfrm>
          <a:prstGeom prst="rect">
            <a:avLst/>
          </a:prstGeom>
        </p:spPr>
      </p:pic>
      <p:sp>
        <p:nvSpPr>
          <p:cNvPr id="5" name="TextBox 4"/>
          <p:cNvSpPr txBox="1"/>
          <p:nvPr/>
        </p:nvSpPr>
        <p:spPr>
          <a:xfrm>
            <a:off x="1043608" y="1052736"/>
            <a:ext cx="4800600" cy="3108541"/>
          </a:xfrm>
          <a:prstGeom prst="rect">
            <a:avLst/>
          </a:prstGeom>
          <a:noFill/>
        </p:spPr>
        <p:txBody>
          <a:bodyPr wrap="square" lIns="91438" tIns="45719" rIns="91438" bIns="45719" rtlCol="0">
            <a:spAutoFit/>
          </a:bodyPr>
          <a:lstStyle/>
          <a:p>
            <a:r>
              <a:rPr lang="en-US" sz="2800" dirty="0">
                <a:effectLst>
                  <a:outerShdw blurRad="38100" dist="38100" dir="2700000" algn="tl">
                    <a:srgbClr val="000000">
                      <a:alpha val="43137"/>
                    </a:srgbClr>
                  </a:outerShdw>
                </a:effectLst>
                <a:latin typeface="+mj-lt"/>
              </a:rPr>
              <a:t>Luminous Solutions</a:t>
            </a:r>
          </a:p>
          <a:p>
            <a:br>
              <a:rPr lang="en-US" sz="2800" dirty="0">
                <a:effectLst>
                  <a:outerShdw blurRad="38100" dist="38100" dir="2700000" algn="tl">
                    <a:srgbClr val="000000">
                      <a:alpha val="43137"/>
                    </a:srgbClr>
                  </a:outerShdw>
                </a:effectLst>
                <a:latin typeface="+mj-lt"/>
              </a:rPr>
            </a:br>
            <a:r>
              <a:rPr lang="en-US" sz="2800" dirty="0">
                <a:effectLst>
                  <a:outerShdw blurRad="38100" dist="38100" dir="2700000" algn="tl">
                    <a:srgbClr val="000000">
                      <a:alpha val="43137"/>
                    </a:srgbClr>
                  </a:outerShdw>
                </a:effectLst>
                <a:latin typeface="+mj-lt"/>
              </a:rPr>
              <a:t>Embedded Lighting</a:t>
            </a:r>
          </a:p>
          <a:p>
            <a:endParaRPr lang="en-US" sz="2800" dirty="0">
              <a:effectLst>
                <a:outerShdw blurRad="38100" dist="38100" dir="2700000" algn="tl">
                  <a:srgbClr val="000000">
                    <a:alpha val="43137"/>
                  </a:srgbClr>
                </a:outerShdw>
              </a:effectLst>
              <a:latin typeface="+mj-lt"/>
            </a:endParaRPr>
          </a:p>
          <a:p>
            <a:r>
              <a:rPr lang="en-US" sz="2800" dirty="0">
                <a:effectLst>
                  <a:outerShdw blurRad="38100" dist="38100" dir="2700000" algn="tl">
                    <a:srgbClr val="000000">
                      <a:alpha val="43137"/>
                    </a:srgbClr>
                  </a:outerShdw>
                </a:effectLst>
                <a:latin typeface="+mj-lt"/>
              </a:rPr>
              <a:t>Fusion of light and material</a:t>
            </a:r>
          </a:p>
          <a:p>
            <a:endParaRPr lang="en-US" sz="2800" dirty="0">
              <a:effectLst>
                <a:outerShdw blurRad="38100" dist="38100" dir="2700000" algn="tl">
                  <a:srgbClr val="000000">
                    <a:alpha val="43137"/>
                  </a:srgbClr>
                </a:outerShdw>
              </a:effectLst>
              <a:latin typeface="+mj-lt"/>
            </a:endParaRPr>
          </a:p>
          <a:p>
            <a:r>
              <a:rPr lang="en-US" sz="2800" i="1" dirty="0">
                <a:effectLst>
                  <a:outerShdw blurRad="38100" dist="38100" dir="2700000" algn="tl">
                    <a:srgbClr val="000000">
                      <a:alpha val="43137"/>
                    </a:srgbClr>
                  </a:outerShdw>
                </a:effectLst>
                <a:latin typeface="+mj-lt"/>
              </a:rPr>
              <a:t>Some backgrounds</a:t>
            </a:r>
          </a:p>
        </p:txBody>
      </p:sp>
    </p:spTree>
    <p:extLst>
      <p:ext uri="{BB962C8B-B14F-4D97-AF65-F5344CB8AC3E}">
        <p14:creationId xmlns:p14="http://schemas.microsoft.com/office/powerpoint/2010/main" val="2108599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13454"/>
            <a:ext cx="9816580" cy="6791415"/>
          </a:xfrm>
          <a:prstGeom prst="rect">
            <a:avLst/>
          </a:prstGeom>
        </p:spPr>
      </p:pic>
      <p:sp>
        <p:nvSpPr>
          <p:cNvPr id="4" name="Rectangle 3"/>
          <p:cNvSpPr/>
          <p:nvPr/>
        </p:nvSpPr>
        <p:spPr>
          <a:xfrm>
            <a:off x="-190145" y="6669360"/>
            <a:ext cx="9154633"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0528" y="6605050"/>
            <a:ext cx="9067454" cy="461665"/>
          </a:xfrm>
          <a:prstGeom prst="rect">
            <a:avLst/>
          </a:prstGeom>
          <a:noFill/>
          <a:ln>
            <a:noFill/>
          </a:ln>
        </p:spPr>
        <p:txBody>
          <a:bodyPr wrap="square" rtlCol="0">
            <a:spAutoFit/>
          </a:bodyPr>
          <a:lstStyle/>
          <a:p>
            <a:r>
              <a:rPr lang="en-US" sz="1200" dirty="0" err="1">
                <a:solidFill>
                  <a:schemeClr val="bg1"/>
                </a:solidFill>
              </a:rPr>
              <a:t>Nordsjællands</a:t>
            </a:r>
            <a:r>
              <a:rPr lang="en-US" sz="1200" dirty="0">
                <a:solidFill>
                  <a:schemeClr val="bg1"/>
                </a:solidFill>
              </a:rPr>
              <a:t> Hospital, Sensory Birthing Room, </a:t>
            </a:r>
            <a:r>
              <a:rPr lang="en-US" sz="1200" dirty="0" err="1">
                <a:solidFill>
                  <a:schemeClr val="bg1"/>
                </a:solidFill>
              </a:rPr>
              <a:t>Hillerød</a:t>
            </a:r>
            <a:r>
              <a:rPr lang="en-US" sz="1200" dirty="0">
                <a:solidFill>
                  <a:schemeClr val="bg1"/>
                </a:solidFill>
              </a:rPr>
              <a:t>, Denmark</a:t>
            </a:r>
          </a:p>
          <a:p>
            <a:r>
              <a:rPr lang="en-US" sz="1200" dirty="0">
                <a:solidFill>
                  <a:schemeClr val="bg1"/>
                </a:solidFill>
              </a:rPr>
              <a:t> </a:t>
            </a:r>
            <a:endParaRPr lang="en-US" sz="1200" b="1" dirty="0">
              <a:solidFill>
                <a:schemeClr val="bg1"/>
              </a:solidFill>
            </a:endParaRPr>
          </a:p>
        </p:txBody>
      </p:sp>
    </p:spTree>
    <p:extLst>
      <p:ext uri="{BB962C8B-B14F-4D97-AF65-F5344CB8AC3E}">
        <p14:creationId xmlns:p14="http://schemas.microsoft.com/office/powerpoint/2010/main" val="674113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7030A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p:txBody>
          <a:bodyPr/>
          <a:lstStyle/>
          <a:p>
            <a:r>
              <a:rPr lang="en-US" dirty="0"/>
              <a:t>Key values</a:t>
            </a:r>
          </a:p>
        </p:txBody>
      </p:sp>
    </p:spTree>
    <p:extLst>
      <p:ext uri="{BB962C8B-B14F-4D97-AF65-F5344CB8AC3E}">
        <p14:creationId xmlns:p14="http://schemas.microsoft.com/office/powerpoint/2010/main" val="3759481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custDataLst>
              <p:tags r:id="rId2"/>
            </p:custDataLst>
          </p:nvPr>
        </p:nvPicPr>
        <p:blipFill rotWithShape="1">
          <a:blip r:embed="rId11" cstate="print">
            <a:extLst>
              <a:ext uri="{28A0092B-C50C-407E-A947-70E740481C1C}">
                <a14:useLocalDpi xmlns:a14="http://schemas.microsoft.com/office/drawing/2010/main" val="0"/>
              </a:ext>
            </a:extLst>
          </a:blip>
          <a:srcRect l="10026"/>
          <a:stretch/>
        </p:blipFill>
        <p:spPr bwMode="auto">
          <a:xfrm>
            <a:off x="6216775" y="0"/>
            <a:ext cx="2963737" cy="223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Title 1"/>
          <p:cNvSpPr>
            <a:spLocks noGrp="1"/>
          </p:cNvSpPr>
          <p:nvPr>
            <p:ph type="title"/>
            <p:custDataLst>
              <p:tags r:id="rId4"/>
            </p:custDataLst>
          </p:nvPr>
        </p:nvSpPr>
        <p:spPr>
          <a:xfrm>
            <a:off x="395536" y="449999"/>
            <a:ext cx="8064005" cy="1007999"/>
          </a:xfrm>
          <a:ln w="0"/>
          <a:effectLst/>
          <a:extLst>
            <a:ext uri="{53640926-AAD7-44D8-BBD7-CCE9431645EC}">
              <a14:shadowObscured xmlns:a14="http://schemas.microsoft.com/office/drawing/2010/main"/>
            </a:ext>
          </a:extLst>
        </p:spPr>
        <p:txBody>
          <a:bodyPr wrap="square" lIns="0" tIns="0" rIns="0" bIns="0" anchor="t"/>
          <a:lstStyle/>
          <a:p>
            <a:pPr algn="l">
              <a:spcBef>
                <a:spcPts val="0"/>
              </a:spcBef>
              <a:spcAft>
                <a:spcPts val="0"/>
              </a:spcAft>
            </a:pPr>
            <a:r>
              <a:rPr lang="en-US" sz="2400" dirty="0">
                <a:latin typeface="+mn-lt"/>
              </a:rPr>
              <a:t>Philips luminous textile with </a:t>
            </a:r>
            <a:r>
              <a:rPr lang="en-US" sz="2400" dirty="0" err="1">
                <a:latin typeface="+mn-lt"/>
              </a:rPr>
              <a:t>Kvadrat</a:t>
            </a:r>
            <a:r>
              <a:rPr lang="en-US" sz="2400" dirty="0">
                <a:latin typeface="+mn-lt"/>
              </a:rPr>
              <a:t> Soft Cells</a:t>
            </a:r>
            <a:br>
              <a:rPr lang="en-US" sz="3200" dirty="0">
                <a:latin typeface="+mn-lt"/>
              </a:rPr>
            </a:br>
            <a:r>
              <a:rPr lang="en-US" sz="1800" dirty="0">
                <a:latin typeface="+mn-lt"/>
              </a:rPr>
              <a:t>Key Values</a:t>
            </a:r>
            <a:br>
              <a:rPr lang="en-US" sz="1800" dirty="0">
                <a:latin typeface="+mn-lt"/>
              </a:rPr>
            </a:br>
            <a:endParaRPr lang="en-US" sz="1800" dirty="0">
              <a:solidFill>
                <a:srgbClr val="FF0000"/>
              </a:solidFill>
              <a:latin typeface="+mn-lt"/>
            </a:endParaRPr>
          </a:p>
        </p:txBody>
      </p:sp>
      <p:sp>
        <p:nvSpPr>
          <p:cNvPr id="3" name="Text Placeholder 2"/>
          <p:cNvSpPr>
            <a:spLocks noGrp="1"/>
          </p:cNvSpPr>
          <p:nvPr>
            <p:ph type="body" sz="half" idx="1"/>
            <p:custDataLst>
              <p:tags r:id="rId5"/>
            </p:custDataLst>
          </p:nvPr>
        </p:nvSpPr>
        <p:spPr>
          <a:xfrm>
            <a:off x="540003" y="1548002"/>
            <a:ext cx="3815994" cy="4608004"/>
          </a:xfrm>
          <a:ln w="0"/>
          <a:effectLst/>
          <a:extLst>
            <a:ext uri="{53640926-AAD7-44D8-BBD7-CCE9431645EC}">
              <a14:shadowObscured xmlns:a14="http://schemas.microsoft.com/office/drawing/2010/main"/>
            </a:ext>
          </a:extLst>
        </p:spPr>
        <p:txBody>
          <a:bodyPr wrap="square" lIns="0" tIns="0" rIns="0" bIns="0"/>
          <a:lstStyle/>
          <a:p>
            <a:pPr marL="285750" lvl="0" indent="-285750">
              <a:buFont typeface="Arial" panose="020B0604020202020204" pitchFamily="34" charset="0"/>
              <a:buChar char="•"/>
            </a:pPr>
            <a:endParaRPr lang="en-GB"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sz="1400" dirty="0"/>
          </a:p>
          <a:p>
            <a:pPr marL="285750" lvl="0" indent="-285750">
              <a:buFont typeface="Arial" panose="020B0604020202020204" pitchFamily="34" charset="0"/>
              <a:buChar char="•"/>
            </a:pPr>
            <a:endParaRPr lang="en-US" sz="1400" dirty="0"/>
          </a:p>
          <a:p>
            <a:endParaRPr lang="en-US" dirty="0">
              <a:solidFill>
                <a:srgbClr val="000000"/>
              </a:solidFill>
            </a:endParaRPr>
          </a:p>
        </p:txBody>
      </p:sp>
      <p:sp>
        <p:nvSpPr>
          <p:cNvPr id="4" name="Rectangle 3"/>
          <p:cNvSpPr/>
          <p:nvPr>
            <p:custDataLst>
              <p:tags r:id="rId6"/>
            </p:custDataLst>
          </p:nvPr>
        </p:nvSpPr>
        <p:spPr>
          <a:xfrm>
            <a:off x="284042" y="1205952"/>
            <a:ext cx="5904208" cy="5355312"/>
          </a:xfrm>
          <a:prstGeom prst="rect">
            <a:avLst/>
          </a:prstGeom>
        </p:spPr>
        <p:txBody>
          <a:bodyPr wrap="square">
            <a:spAutoFit/>
          </a:bodyPr>
          <a:lstStyle/>
          <a:p>
            <a:r>
              <a:rPr lang="en-GB" dirty="0"/>
              <a:t>Design freedom </a:t>
            </a:r>
            <a:endParaRPr lang="en-US" dirty="0"/>
          </a:p>
          <a:p>
            <a:pPr marL="285750" lvl="0" indent="-285750">
              <a:buFont typeface="Arial" panose="020B0604020202020204" pitchFamily="34" charset="0"/>
              <a:buChar char="•"/>
            </a:pPr>
            <a:r>
              <a:rPr lang="en-GB" dirty="0"/>
              <a:t>Customized sizes</a:t>
            </a:r>
          </a:p>
          <a:p>
            <a:pPr marL="285750" lvl="0" indent="-285750">
              <a:buFont typeface="Arial" panose="020B0604020202020204" pitchFamily="34" charset="0"/>
              <a:buChar char="•"/>
            </a:pPr>
            <a:r>
              <a:rPr lang="en-GB" dirty="0"/>
              <a:t>30+ high quality </a:t>
            </a:r>
            <a:r>
              <a:rPr lang="en-GB" dirty="0" err="1"/>
              <a:t>Kvadrat</a:t>
            </a:r>
            <a:r>
              <a:rPr lang="en-GB" dirty="0"/>
              <a:t> textiles </a:t>
            </a:r>
            <a:endParaRPr lang="en-US" dirty="0"/>
          </a:p>
          <a:p>
            <a:pPr marL="285750" lvl="0" indent="-285750">
              <a:buFont typeface="Arial" panose="020B0604020202020204" pitchFamily="34" charset="0"/>
              <a:buChar char="•"/>
            </a:pPr>
            <a:r>
              <a:rPr lang="en-GB" dirty="0"/>
              <a:t>Standard and customised dynamic video content</a:t>
            </a:r>
            <a:endParaRPr lang="en-US" dirty="0"/>
          </a:p>
          <a:p>
            <a:pPr marL="285750" lvl="0" indent="-285750">
              <a:buFont typeface="Arial" panose="020B0604020202020204" pitchFamily="34" charset="0"/>
              <a:buChar char="•"/>
            </a:pPr>
            <a:r>
              <a:rPr lang="en-GB" dirty="0"/>
              <a:t>Wall/ceiling/recessed/suspended mounting</a:t>
            </a:r>
          </a:p>
          <a:p>
            <a:pPr marL="285750" indent="-285750">
              <a:buFont typeface="Arial" panose="020B0604020202020204" pitchFamily="34" charset="0"/>
              <a:buChar char="•"/>
            </a:pPr>
            <a:r>
              <a:rPr lang="en-GB" dirty="0"/>
              <a:t>Free</a:t>
            </a:r>
            <a:r>
              <a:rPr lang="en-US" dirty="0" err="1"/>
              <a:t>dom</a:t>
            </a:r>
            <a:r>
              <a:rPr lang="en-US" dirty="0"/>
              <a:t> of composition</a:t>
            </a:r>
          </a:p>
          <a:p>
            <a:pPr lvl="0"/>
            <a:endParaRPr lang="en-US" dirty="0"/>
          </a:p>
          <a:p>
            <a:r>
              <a:rPr lang="en-GB" dirty="0"/>
              <a:t>Easy to install</a:t>
            </a:r>
            <a:endParaRPr lang="en-US" dirty="0"/>
          </a:p>
          <a:p>
            <a:pPr marL="285750" lvl="0" indent="-285750">
              <a:buFont typeface="Arial" panose="020B0604020202020204" pitchFamily="34" charset="0"/>
              <a:buChar char="•"/>
            </a:pPr>
            <a:r>
              <a:rPr lang="en-GB" dirty="0"/>
              <a:t>Integrated solution (</a:t>
            </a:r>
            <a:r>
              <a:rPr lang="en-US" dirty="0"/>
              <a:t>only panel and socket needed)</a:t>
            </a:r>
          </a:p>
          <a:p>
            <a:pPr marL="285750" lvl="0" indent="-285750">
              <a:buFont typeface="Arial" panose="020B0604020202020204" pitchFamily="34" charset="0"/>
              <a:buChar char="•"/>
            </a:pPr>
            <a:r>
              <a:rPr lang="en-US" dirty="0"/>
              <a:t>Simple wall/ceiling mounting </a:t>
            </a:r>
            <a:br>
              <a:rPr lang="en-US" dirty="0"/>
            </a:br>
            <a:r>
              <a:rPr lang="en-US" dirty="0"/>
              <a:t>with only brackets or magnets</a:t>
            </a:r>
            <a:br>
              <a:rPr lang="en-US" dirty="0"/>
            </a:br>
            <a:endParaRPr lang="en-US" dirty="0"/>
          </a:p>
          <a:p>
            <a:r>
              <a:rPr lang="en-GB" dirty="0"/>
              <a:t>Easy to use</a:t>
            </a:r>
            <a:endParaRPr lang="en-US" dirty="0"/>
          </a:p>
          <a:p>
            <a:pPr marL="285750" lvl="0" indent="-285750">
              <a:buFont typeface="Arial" panose="020B0604020202020204" pitchFamily="34" charset="0"/>
              <a:buChar char="•"/>
            </a:pPr>
            <a:r>
              <a:rPr lang="en-GB" dirty="0"/>
              <a:t>Via mobile device, remote or system integration</a:t>
            </a:r>
          </a:p>
          <a:p>
            <a:pPr marL="285750" lvl="0" indent="-285750">
              <a:buFont typeface="Arial" panose="020B0604020202020204" pitchFamily="34" charset="0"/>
              <a:buChar char="•"/>
            </a:pPr>
            <a:r>
              <a:rPr lang="en-GB" dirty="0"/>
              <a:t>Easy creation, editing and uploading of content with content manager software</a:t>
            </a:r>
            <a:br>
              <a:rPr lang="en-GB" dirty="0"/>
            </a:br>
            <a:endParaRPr lang="en-GB" dirty="0"/>
          </a:p>
          <a:p>
            <a:pPr lvl="0"/>
            <a:r>
              <a:rPr lang="en-GB" dirty="0"/>
              <a:t>Acoustic properties </a:t>
            </a:r>
            <a:endParaRPr lang="en-US" dirty="0"/>
          </a:p>
          <a:p>
            <a:pPr marL="285750" lvl="0" indent="-285750">
              <a:buFont typeface="Arial" panose="020B0604020202020204" pitchFamily="34" charset="0"/>
              <a:buChar char="•"/>
            </a:pPr>
            <a:r>
              <a:rPr lang="en-US" dirty="0"/>
              <a:t>Damp noise and improve acoustic environment</a:t>
            </a:r>
          </a:p>
        </p:txBody>
      </p:sp>
      <p:pic>
        <p:nvPicPr>
          <p:cNvPr id="17" name="Picture 2_"/>
          <p:cNvPicPr>
            <a:picLocks noChangeAspect="1" noChangeArrowheads="1"/>
          </p:cNvPicPr>
          <p:nvPr>
            <p:custDataLst>
              <p:tags r:id="rId7"/>
            </p:custDataLst>
          </p:nvPr>
        </p:nvPicPr>
        <p:blipFill rotWithShape="1">
          <a:blip r:embed="rId13" cstate="print">
            <a:extLst>
              <a:ext uri="{28A0092B-C50C-407E-A947-70E740481C1C}">
                <a14:useLocalDpi xmlns:a14="http://schemas.microsoft.com/office/drawing/2010/main" val="0"/>
              </a:ext>
            </a:extLst>
          </a:blip>
          <a:srcRect l="2" r="-1" b="2294"/>
          <a:stretch/>
        </p:blipFill>
        <p:spPr bwMode="auto">
          <a:xfrm>
            <a:off x="6216775" y="2276872"/>
            <a:ext cx="2963737" cy="239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custDataLst>
              <p:tags r:id="rId8"/>
            </p:custDataLst>
          </p:nvPr>
        </p:nvPicPr>
        <p:blipFill rotWithShape="1">
          <a:blip r:embed="rId14" cstate="print">
            <a:extLst>
              <a:ext uri="{28A0092B-C50C-407E-A947-70E740481C1C}">
                <a14:useLocalDpi xmlns:a14="http://schemas.microsoft.com/office/drawing/2010/main" val="0"/>
              </a:ext>
            </a:extLst>
          </a:blip>
          <a:srcRect t="1" r="360" b="567"/>
          <a:stretch/>
        </p:blipFill>
        <p:spPr bwMode="auto">
          <a:xfrm>
            <a:off x="6239624" y="4689383"/>
            <a:ext cx="2978022" cy="21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2960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000000"/>
                </a:solidFill>
              </a:rPr>
              <a:t>8</a:t>
            </a:r>
          </a:p>
        </p:txBody>
      </p:sp>
      <p:sp>
        <p:nvSpPr>
          <p:cNvPr id="3" name="TextBox 2"/>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2" name="Picture 1"/>
          <p:cNvPicPr>
            <a:picLocks/>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TextBox 4"/>
          <p:cNvSpPr txBox="1"/>
          <p:nvPr>
            <p:custDataLst>
              <p:tags r:id="rId5"/>
            </p:custDataLst>
          </p:nvPr>
        </p:nvSpPr>
        <p:spPr>
          <a:xfrm>
            <a:off x="171300" y="1192100"/>
            <a:ext cx="2375458" cy="369332"/>
          </a:xfrm>
          <a:prstGeom prst="rect">
            <a:avLst/>
          </a:prstGeom>
          <a:noFill/>
        </p:spPr>
        <p:txBody>
          <a:bodyPr wrap="square" rtlCol="0">
            <a:spAutoFit/>
          </a:bodyPr>
          <a:lstStyle/>
          <a:p>
            <a:pPr algn="ctr"/>
            <a:r>
              <a:rPr lang="en-US" u="sng" dirty="0" err="1"/>
              <a:t>Kvadrat</a:t>
            </a:r>
            <a:r>
              <a:rPr lang="en-US" u="sng" dirty="0"/>
              <a:t> textiles</a:t>
            </a:r>
          </a:p>
        </p:txBody>
      </p:sp>
      <p:sp>
        <p:nvSpPr>
          <p:cNvPr id="6" name="TextBox 5"/>
          <p:cNvSpPr txBox="1"/>
          <p:nvPr>
            <p:custDataLst>
              <p:tags r:id="rId6"/>
            </p:custDataLst>
          </p:nvPr>
        </p:nvSpPr>
        <p:spPr>
          <a:xfrm>
            <a:off x="335189" y="1642698"/>
            <a:ext cx="3837562" cy="923330"/>
          </a:xfrm>
          <a:prstGeom prst="rect">
            <a:avLst/>
          </a:prstGeom>
          <a:noFill/>
        </p:spPr>
        <p:txBody>
          <a:bodyPr wrap="square" rtlCol="0">
            <a:spAutoFit/>
          </a:bodyPr>
          <a:lstStyle/>
          <a:p>
            <a:pPr marL="285750" indent="-285750">
              <a:buFont typeface="Arial" panose="020B0604020202020204" pitchFamily="34" charset="0"/>
              <a:buChar char="•"/>
            </a:pPr>
            <a:r>
              <a:rPr lang="en-GB" dirty="0"/>
              <a:t>30+ high quality </a:t>
            </a:r>
            <a:r>
              <a:rPr lang="en-GB" dirty="0" err="1"/>
              <a:t>Kvadrat</a:t>
            </a:r>
            <a:r>
              <a:rPr lang="en-GB" dirty="0"/>
              <a:t> textiles</a:t>
            </a:r>
          </a:p>
          <a:p>
            <a:pPr marL="285750" indent="-285750">
              <a:buFont typeface="Arial" panose="020B0604020202020204" pitchFamily="34" charset="0"/>
              <a:buChar char="•"/>
            </a:pPr>
            <a:r>
              <a:rPr lang="en-GB" dirty="0"/>
              <a:t>Selection of different textures    </a:t>
            </a:r>
          </a:p>
          <a:p>
            <a:pPr marL="285750" lvl="0" indent="-285750">
              <a:buFont typeface="Arial" panose="020B0604020202020204" pitchFamily="34" charset="0"/>
              <a:buChar char="•"/>
            </a:pPr>
            <a:r>
              <a:rPr lang="en-GB" dirty="0">
                <a:solidFill>
                  <a:srgbClr val="000000"/>
                </a:solidFill>
              </a:rPr>
              <a:t>Up to 8 different colours</a:t>
            </a:r>
            <a:endParaRPr lang="en-US" dirty="0">
              <a:solidFill>
                <a:schemeClr val="tx1"/>
              </a:solidFill>
            </a:endParaRPr>
          </a:p>
        </p:txBody>
      </p:sp>
      <p:sp>
        <p:nvSpPr>
          <p:cNvPr id="9" name="Textplatzhalter 1"/>
          <p:cNvSpPr txBox="1">
            <a:spLocks/>
          </p:cNvSpPr>
          <p:nvPr>
            <p:custDataLst>
              <p:tags r:id="rId7"/>
            </p:custDataLst>
          </p:nvPr>
        </p:nvSpPr>
        <p:spPr>
          <a:xfrm>
            <a:off x="0" y="0"/>
            <a:ext cx="9144000" cy="51276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t>Design freedom</a:t>
            </a:r>
          </a:p>
        </p:txBody>
      </p:sp>
      <p:sp>
        <p:nvSpPr>
          <p:cNvPr id="4" name="Rectangle 3"/>
          <p:cNvSpPr/>
          <p:nvPr>
            <p:custDataLst>
              <p:tags r:id="rId8"/>
            </p:custDataLst>
          </p:nvPr>
        </p:nvSpPr>
        <p:spPr>
          <a:xfrm>
            <a:off x="234950" y="6466078"/>
            <a:ext cx="88578" cy="223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7"/>
          <a:stretch>
            <a:fillRect/>
          </a:stretch>
        </p:blipFill>
        <p:spPr>
          <a:xfrm>
            <a:off x="4067944" y="969669"/>
            <a:ext cx="4536504" cy="2308325"/>
          </a:xfrm>
          <a:prstGeom prst="rect">
            <a:avLst/>
          </a:prstGeom>
        </p:spPr>
      </p:pic>
      <p:sp>
        <p:nvSpPr>
          <p:cNvPr id="10" name="TextBox 9"/>
          <p:cNvSpPr txBox="1"/>
          <p:nvPr/>
        </p:nvSpPr>
        <p:spPr>
          <a:xfrm>
            <a:off x="738886" y="6303546"/>
            <a:ext cx="6157516" cy="338554"/>
          </a:xfrm>
          <a:prstGeom prst="rect">
            <a:avLst/>
          </a:prstGeom>
          <a:noFill/>
        </p:spPr>
        <p:txBody>
          <a:bodyPr wrap="square" rtlCol="0">
            <a:spAutoFit/>
          </a:bodyPr>
          <a:lstStyle/>
          <a:p>
            <a:r>
              <a:rPr lang="nl-NL" sz="1600" dirty="0"/>
              <a:t>http://www.largeluminoussurfaces.com/luminoustextile</a:t>
            </a:r>
          </a:p>
        </p:txBody>
      </p:sp>
      <p:sp>
        <p:nvSpPr>
          <p:cNvPr id="11" name="TextBox 10">
            <a:extLst>
              <a:ext uri="{FF2B5EF4-FFF2-40B4-BE49-F238E27FC236}">
                <a16:creationId xmlns:a16="http://schemas.microsoft.com/office/drawing/2014/main" id="{D0D01835-0D28-40B1-86EF-0C54A54A0B77}"/>
              </a:ext>
            </a:extLst>
          </p:cNvPr>
          <p:cNvSpPr txBox="1"/>
          <p:nvPr>
            <p:custDataLst>
              <p:tags r:id="rId9"/>
            </p:custDataLst>
          </p:nvPr>
        </p:nvSpPr>
        <p:spPr>
          <a:xfrm>
            <a:off x="455391" y="4267063"/>
            <a:ext cx="2423134" cy="1200329"/>
          </a:xfrm>
          <a:prstGeom prst="rect">
            <a:avLst/>
          </a:prstGeom>
          <a:noFill/>
        </p:spPr>
        <p:txBody>
          <a:bodyPr wrap="square" rtlCol="0">
            <a:spAutoFit/>
          </a:bodyPr>
          <a:lstStyle/>
          <a:p>
            <a:pPr lvl="0"/>
            <a:br>
              <a:rPr lang="en-US" dirty="0"/>
            </a:br>
            <a:r>
              <a:rPr lang="en-US" dirty="0"/>
              <a:t>Increments of 60 mm</a:t>
            </a:r>
            <a:br>
              <a:rPr lang="en-US" dirty="0"/>
            </a:br>
            <a:r>
              <a:rPr lang="en-US" dirty="0"/>
              <a:t>distance between the</a:t>
            </a:r>
            <a:br>
              <a:rPr lang="en-US" dirty="0"/>
            </a:br>
            <a:r>
              <a:rPr lang="en-US" dirty="0"/>
              <a:t> RGB LED nodes (pitch)</a:t>
            </a:r>
          </a:p>
        </p:txBody>
      </p:sp>
      <p:pic>
        <p:nvPicPr>
          <p:cNvPr id="12" name="Picture 2">
            <a:extLst>
              <a:ext uri="{FF2B5EF4-FFF2-40B4-BE49-F238E27FC236}">
                <a16:creationId xmlns:a16="http://schemas.microsoft.com/office/drawing/2014/main" id="{F09DB16F-92EC-4B8C-BE44-423BB9229E9C}"/>
              </a:ext>
            </a:extLst>
          </p:cNvPr>
          <p:cNvPicPr>
            <a:picLocks noChangeAspect="1" noChangeArrowheads="1"/>
          </p:cNvPicPr>
          <p:nvPr>
            <p:custDataLst>
              <p:tags r:id="rId10"/>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108896" y="3566731"/>
            <a:ext cx="549264" cy="232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C74B94D9-A7CF-47AB-A039-11EF5C12F8D5}"/>
              </a:ext>
            </a:extLst>
          </p:cNvPr>
          <p:cNvSpPr txBox="1"/>
          <p:nvPr>
            <p:custDataLst>
              <p:tags r:id="rId11"/>
            </p:custDataLst>
          </p:nvPr>
        </p:nvSpPr>
        <p:spPr>
          <a:xfrm>
            <a:off x="468331" y="4190613"/>
            <a:ext cx="233991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b="1" i="0" u="none" strike="noStrike" kern="0" cap="none" spc="0" normalizeH="0" baseline="0" noProof="0" dirty="0">
                <a:ln>
                  <a:noFill/>
                </a:ln>
                <a:solidFill>
                  <a:srgbClr val="000000"/>
                </a:solidFill>
                <a:effectLst/>
                <a:uLnTx/>
                <a:uFillTx/>
              </a:rPr>
              <a:t>720 – 1200 mm width</a:t>
            </a:r>
          </a:p>
        </p:txBody>
      </p:sp>
      <p:sp>
        <p:nvSpPr>
          <p:cNvPr id="14" name="TextBox 13">
            <a:extLst>
              <a:ext uri="{FF2B5EF4-FFF2-40B4-BE49-F238E27FC236}">
                <a16:creationId xmlns:a16="http://schemas.microsoft.com/office/drawing/2014/main" id="{3C216F6E-4A33-4CE4-8802-5D4CE3314E11}"/>
              </a:ext>
            </a:extLst>
          </p:cNvPr>
          <p:cNvSpPr txBox="1"/>
          <p:nvPr>
            <p:custDataLst>
              <p:tags r:id="rId12"/>
            </p:custDataLst>
          </p:nvPr>
        </p:nvSpPr>
        <p:spPr>
          <a:xfrm>
            <a:off x="501399" y="5506759"/>
            <a:ext cx="237712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b="1" i="0" u="none" strike="noStrike" kern="0" cap="none" spc="0" normalizeH="0" baseline="0" noProof="0" dirty="0">
                <a:ln>
                  <a:noFill/>
                </a:ln>
                <a:solidFill>
                  <a:srgbClr val="000000"/>
                </a:solidFill>
                <a:effectLst/>
                <a:uLnTx/>
                <a:uFillTx/>
              </a:rPr>
              <a:t>720 – 6480 mm height</a:t>
            </a:r>
          </a:p>
        </p:txBody>
      </p:sp>
      <p:pic>
        <p:nvPicPr>
          <p:cNvPr id="15" name="Picture 14">
            <a:extLst>
              <a:ext uri="{FF2B5EF4-FFF2-40B4-BE49-F238E27FC236}">
                <a16:creationId xmlns:a16="http://schemas.microsoft.com/office/drawing/2014/main" id="{55FA3E68-C088-4CD5-9DCB-C9AF66A77A63}"/>
              </a:ext>
            </a:extLst>
          </p:cNvPr>
          <p:cNvPicPr>
            <a:picLocks noChangeAspect="1"/>
          </p:cNvPicPr>
          <p:nvPr/>
        </p:nvPicPr>
        <p:blipFill rotWithShape="1">
          <a:blip r:embed="rId19"/>
          <a:srcRect l="1" t="-21" r="201" b="21"/>
          <a:stretch/>
        </p:blipFill>
        <p:spPr>
          <a:xfrm>
            <a:off x="4067944" y="3459871"/>
            <a:ext cx="4536504" cy="2472942"/>
          </a:xfrm>
          <a:prstGeom prst="rect">
            <a:avLst/>
          </a:prstGeom>
        </p:spPr>
      </p:pic>
      <p:sp>
        <p:nvSpPr>
          <p:cNvPr id="16" name="TextBox 15">
            <a:extLst>
              <a:ext uri="{FF2B5EF4-FFF2-40B4-BE49-F238E27FC236}">
                <a16:creationId xmlns:a16="http://schemas.microsoft.com/office/drawing/2014/main" id="{190C1E64-B679-4AA0-AFAD-5951A98D2AB7}"/>
              </a:ext>
            </a:extLst>
          </p:cNvPr>
          <p:cNvSpPr txBox="1"/>
          <p:nvPr>
            <p:custDataLst>
              <p:tags r:id="rId13"/>
            </p:custDataLst>
          </p:nvPr>
        </p:nvSpPr>
        <p:spPr>
          <a:xfrm>
            <a:off x="295953" y="3693382"/>
            <a:ext cx="2126152" cy="369332"/>
          </a:xfrm>
          <a:prstGeom prst="rect">
            <a:avLst/>
          </a:prstGeom>
          <a:noFill/>
        </p:spPr>
        <p:txBody>
          <a:bodyPr wrap="square" rtlCol="0">
            <a:spAutoFit/>
          </a:bodyPr>
          <a:lstStyle/>
          <a:p>
            <a:pPr algn="ctr"/>
            <a:r>
              <a:rPr lang="en-US" u="sng" dirty="0"/>
              <a:t>Customized sizes </a:t>
            </a:r>
          </a:p>
        </p:txBody>
      </p:sp>
    </p:spTree>
    <p:custDataLst>
      <p:tags r:id="rId1"/>
    </p:custDataLst>
    <p:extLst>
      <p:ext uri="{BB962C8B-B14F-4D97-AF65-F5344CB8AC3E}">
        <p14:creationId xmlns:p14="http://schemas.microsoft.com/office/powerpoint/2010/main" val="244344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000000"/>
                </a:solidFill>
              </a:rPr>
              <a:t>8</a:t>
            </a:r>
          </a:p>
        </p:txBody>
      </p:sp>
      <p:sp>
        <p:nvSpPr>
          <p:cNvPr id="3" name="TextBox 2"/>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2" name="Picture 1"/>
          <p:cNvPicPr>
            <a:picLocks/>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TextBox 4"/>
          <p:cNvSpPr txBox="1"/>
          <p:nvPr>
            <p:custDataLst>
              <p:tags r:id="rId5"/>
            </p:custDataLst>
          </p:nvPr>
        </p:nvSpPr>
        <p:spPr>
          <a:xfrm>
            <a:off x="293816" y="934860"/>
            <a:ext cx="5964064" cy="369332"/>
          </a:xfrm>
          <a:prstGeom prst="rect">
            <a:avLst/>
          </a:prstGeom>
          <a:noFill/>
        </p:spPr>
        <p:txBody>
          <a:bodyPr wrap="square" rtlCol="0">
            <a:spAutoFit/>
          </a:bodyPr>
          <a:lstStyle/>
          <a:p>
            <a:r>
              <a:rPr lang="en-US" dirty="0"/>
              <a:t>Wall/ceiling/recessed/suspended mounting</a:t>
            </a:r>
          </a:p>
        </p:txBody>
      </p:sp>
      <p:sp>
        <p:nvSpPr>
          <p:cNvPr id="6" name="TextBox 5"/>
          <p:cNvSpPr txBox="1"/>
          <p:nvPr>
            <p:custDataLst>
              <p:tags r:id="rId6"/>
            </p:custDataLst>
          </p:nvPr>
        </p:nvSpPr>
        <p:spPr>
          <a:xfrm>
            <a:off x="4956973" y="1343084"/>
            <a:ext cx="3960015" cy="2308324"/>
          </a:xfrm>
          <a:prstGeom prst="rect">
            <a:avLst/>
          </a:prstGeom>
          <a:noFill/>
        </p:spPr>
        <p:txBody>
          <a:bodyPr wrap="square" rtlCol="0">
            <a:spAutoFit/>
          </a:bodyPr>
          <a:lstStyle/>
          <a:p>
            <a:pPr marL="342900" indent="-342900">
              <a:buFont typeface="+mj-lt"/>
              <a:buAutoNum type="arabicPeriod"/>
            </a:pPr>
            <a:r>
              <a:rPr lang="en-US" dirty="0"/>
              <a:t>Wall surface mounted</a:t>
            </a:r>
          </a:p>
          <a:p>
            <a:pPr marL="342900" indent="-342900">
              <a:buFont typeface="+mj-lt"/>
              <a:buAutoNum type="arabicPeriod"/>
            </a:pPr>
            <a:r>
              <a:rPr lang="en-US" dirty="0"/>
              <a:t>Wall recessed mounted, portrait</a:t>
            </a:r>
          </a:p>
          <a:p>
            <a:pPr marL="342900" indent="-342900">
              <a:buFont typeface="+mj-lt"/>
              <a:buAutoNum type="arabicPeriod"/>
            </a:pPr>
            <a:r>
              <a:rPr lang="en-US" dirty="0"/>
              <a:t>Wall recessed mounted, landscape</a:t>
            </a:r>
          </a:p>
          <a:p>
            <a:pPr marL="342900" indent="-342900">
              <a:buFont typeface="+mj-lt"/>
              <a:buAutoNum type="arabicPeriod"/>
            </a:pPr>
            <a:r>
              <a:rPr lang="en-US" dirty="0"/>
              <a:t>Wall surface mounted, landscape </a:t>
            </a:r>
          </a:p>
          <a:p>
            <a:pPr marL="342900" indent="-342900">
              <a:buFont typeface="+mj-lt"/>
              <a:buAutoNum type="arabicPeriod"/>
            </a:pPr>
            <a:r>
              <a:rPr lang="en-US" dirty="0"/>
              <a:t>Ceiling recessed</a:t>
            </a:r>
          </a:p>
          <a:p>
            <a:pPr marL="342900" indent="-342900">
              <a:buFont typeface="+mj-lt"/>
              <a:buAutoNum type="arabicPeriod"/>
            </a:pPr>
            <a:r>
              <a:rPr lang="en-US" dirty="0"/>
              <a:t>Ceiling surface mounted</a:t>
            </a:r>
          </a:p>
          <a:p>
            <a:pPr marL="342900" indent="-342900">
              <a:buFont typeface="+mj-lt"/>
              <a:buAutoNum type="arabicPeriod"/>
            </a:pPr>
            <a:r>
              <a:rPr lang="en-US" dirty="0"/>
              <a:t>Suspended</a:t>
            </a:r>
          </a:p>
          <a:p>
            <a:pPr marL="342900" indent="-342900">
              <a:buFont typeface="Arial" pitchFamily="34" charset="0"/>
              <a:buChar char="•"/>
            </a:pPr>
            <a:endParaRPr lang="en-US" dirty="0">
              <a:solidFill>
                <a:schemeClr val="tx1"/>
              </a:solidFill>
            </a:endParaRPr>
          </a:p>
        </p:txBody>
      </p:sp>
      <p:sp>
        <p:nvSpPr>
          <p:cNvPr id="9" name="Textplatzhalter 1"/>
          <p:cNvSpPr txBox="1">
            <a:spLocks/>
          </p:cNvSpPr>
          <p:nvPr>
            <p:custDataLst>
              <p:tags r:id="rId7"/>
            </p:custDataLst>
          </p:nvPr>
        </p:nvSpPr>
        <p:spPr>
          <a:xfrm>
            <a:off x="323986" y="260438"/>
            <a:ext cx="7488000" cy="51276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Design freedom</a:t>
            </a:r>
          </a:p>
        </p:txBody>
      </p:sp>
      <p:pic>
        <p:nvPicPr>
          <p:cNvPr id="3074" name="Picture 2"/>
          <p:cNvPicPr>
            <a:picLocks noChangeAspect="1" noChangeArrowheads="1"/>
          </p:cNvPicPr>
          <p:nvPr>
            <p:custDataLst>
              <p:tags r:id="rId8"/>
            </p:custDataLst>
          </p:nvPr>
        </p:nvPicPr>
        <p:blipFill rotWithShape="1">
          <a:blip r:embed="rId16">
            <a:extLst>
              <a:ext uri="{28A0092B-C50C-407E-A947-70E740481C1C}">
                <a14:useLocalDpi xmlns:a14="http://schemas.microsoft.com/office/drawing/2010/main" val="0"/>
              </a:ext>
            </a:extLst>
          </a:blip>
          <a:srcRect b="-1380"/>
          <a:stretch/>
        </p:blipFill>
        <p:spPr bwMode="auto">
          <a:xfrm>
            <a:off x="323986" y="1239456"/>
            <a:ext cx="3960014" cy="253408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custDataLst>
              <p:tags r:id="rId9"/>
            </p:custDataLst>
          </p:nvPr>
        </p:nvSpPr>
        <p:spPr>
          <a:xfrm>
            <a:off x="179512" y="6309320"/>
            <a:ext cx="55937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9BDC4295-0EBF-47B0-8121-4B8BEBDF98BC}"/>
              </a:ext>
            </a:extLst>
          </p:cNvPr>
          <p:cNvPicPr>
            <a:picLocks noChangeAspect="1" noChangeArrowheads="1"/>
          </p:cNvPicPr>
          <p:nvPr>
            <p:custDataLst>
              <p:tags r:id="rId10"/>
            </p:custDataLst>
          </p:nvPr>
        </p:nvPicPr>
        <p:blipFill>
          <a:blip r:embed="rId17" cstate="print">
            <a:extLst>
              <a:ext uri="{28A0092B-C50C-407E-A947-70E740481C1C}">
                <a14:useLocalDpi xmlns:a14="http://schemas.microsoft.com/office/drawing/2010/main" val="0"/>
              </a:ext>
            </a:extLst>
          </a:blip>
          <a:stretch>
            <a:fillRect/>
          </a:stretch>
        </p:blipFill>
        <p:spPr bwMode="auto">
          <a:xfrm>
            <a:off x="293816" y="4050227"/>
            <a:ext cx="4146248" cy="250792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3CC283E-6BB0-4A89-87D4-F6BDB897F6B7}"/>
              </a:ext>
            </a:extLst>
          </p:cNvPr>
          <p:cNvSpPr txBox="1"/>
          <p:nvPr>
            <p:custDataLst>
              <p:tags r:id="rId11"/>
            </p:custDataLst>
          </p:nvPr>
        </p:nvSpPr>
        <p:spPr>
          <a:xfrm>
            <a:off x="5008318" y="4317016"/>
            <a:ext cx="417646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Multiple lay out possibilities</a:t>
            </a:r>
          </a:p>
          <a:p>
            <a:pPr marL="285750" indent="-285750">
              <a:buFont typeface="Arial" panose="020B0604020202020204" pitchFamily="34" charset="0"/>
              <a:buChar char="•"/>
            </a:pPr>
            <a:r>
              <a:rPr lang="en-US" dirty="0"/>
              <a:t>Full wall or scattered</a:t>
            </a:r>
          </a:p>
          <a:p>
            <a:pPr marL="285750" indent="-285750">
              <a:buFont typeface="Arial" panose="020B0604020202020204" pitchFamily="34" charset="0"/>
              <a:buChar char="•"/>
            </a:pPr>
            <a:r>
              <a:rPr lang="en-US" dirty="0"/>
              <a:t>Combination with Soft Cells </a:t>
            </a:r>
          </a:p>
          <a:p>
            <a:pPr marL="285750" indent="-285750">
              <a:buFont typeface="Arial" panose="020B0604020202020204" pitchFamily="34" charset="0"/>
              <a:buChar char="•"/>
            </a:pPr>
            <a:r>
              <a:rPr lang="en-US" dirty="0"/>
              <a:t>Using streaming any </a:t>
            </a:r>
            <a:br>
              <a:rPr lang="en-US" dirty="0"/>
            </a:br>
            <a:r>
              <a:rPr lang="en-US" dirty="0"/>
              <a:t>orientation</a:t>
            </a:r>
          </a:p>
          <a:p>
            <a:pPr marL="342900" indent="-342900">
              <a:buFont typeface="Arial" pitchFamily="34" charset="0"/>
              <a:buChar char="•"/>
            </a:pPr>
            <a:endParaRPr lang="en-US" dirty="0">
              <a:solidFill>
                <a:schemeClr val="tx1"/>
              </a:solidFill>
            </a:endParaRPr>
          </a:p>
        </p:txBody>
      </p:sp>
      <p:sp>
        <p:nvSpPr>
          <p:cNvPr id="13" name="TextBox 12">
            <a:extLst>
              <a:ext uri="{FF2B5EF4-FFF2-40B4-BE49-F238E27FC236}">
                <a16:creationId xmlns:a16="http://schemas.microsoft.com/office/drawing/2014/main" id="{E5593D87-AFD1-470C-B935-0EDE60E9FD3E}"/>
              </a:ext>
            </a:extLst>
          </p:cNvPr>
          <p:cNvSpPr txBox="1"/>
          <p:nvPr>
            <p:custDataLst>
              <p:tags r:id="rId12"/>
            </p:custDataLst>
          </p:nvPr>
        </p:nvSpPr>
        <p:spPr>
          <a:xfrm>
            <a:off x="324369" y="3727252"/>
            <a:ext cx="5964064" cy="369332"/>
          </a:xfrm>
          <a:prstGeom prst="rect">
            <a:avLst/>
          </a:prstGeom>
          <a:noFill/>
        </p:spPr>
        <p:txBody>
          <a:bodyPr wrap="square" rtlCol="0">
            <a:spAutoFit/>
          </a:bodyPr>
          <a:lstStyle/>
          <a:p>
            <a:r>
              <a:rPr lang="en-US" dirty="0">
                <a:cs typeface="Arial" charset="0"/>
              </a:rPr>
              <a:t>Freedom of composition</a:t>
            </a:r>
            <a:endParaRPr lang="en-US" dirty="0"/>
          </a:p>
        </p:txBody>
      </p:sp>
    </p:spTree>
    <p:custDataLst>
      <p:tags r:id="rId1"/>
    </p:custDataLst>
    <p:extLst>
      <p:ext uri="{BB962C8B-B14F-4D97-AF65-F5344CB8AC3E}">
        <p14:creationId xmlns:p14="http://schemas.microsoft.com/office/powerpoint/2010/main" val="4277748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000000"/>
                </a:solidFill>
              </a:rPr>
              <a:t>8</a:t>
            </a:r>
          </a:p>
        </p:txBody>
      </p:sp>
      <p:sp>
        <p:nvSpPr>
          <p:cNvPr id="3" name="TextBox 2"/>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2" name="Picture 1"/>
          <p:cNvPicPr>
            <a:picLocks/>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TextBox 4"/>
          <p:cNvSpPr txBox="1"/>
          <p:nvPr>
            <p:custDataLst>
              <p:tags r:id="rId5"/>
            </p:custDataLst>
          </p:nvPr>
        </p:nvSpPr>
        <p:spPr>
          <a:xfrm>
            <a:off x="-13632" y="413503"/>
            <a:ext cx="9157632" cy="369332"/>
          </a:xfrm>
          <a:prstGeom prst="rect">
            <a:avLst/>
          </a:prstGeom>
          <a:noFill/>
        </p:spPr>
        <p:txBody>
          <a:bodyPr wrap="square" rtlCol="0">
            <a:spAutoFit/>
          </a:bodyPr>
          <a:lstStyle/>
          <a:p>
            <a:pPr algn="ctr"/>
            <a:r>
              <a:rPr lang="en-US" dirty="0">
                <a:cs typeface="Arial" charset="0"/>
              </a:rPr>
              <a:t>Dynamic video content</a:t>
            </a:r>
            <a:endParaRPr lang="en-US" dirty="0"/>
          </a:p>
        </p:txBody>
      </p:sp>
      <p:sp>
        <p:nvSpPr>
          <p:cNvPr id="6" name="TextBox 5"/>
          <p:cNvSpPr txBox="1"/>
          <p:nvPr>
            <p:custDataLst>
              <p:tags r:id="rId6"/>
            </p:custDataLst>
          </p:nvPr>
        </p:nvSpPr>
        <p:spPr>
          <a:xfrm>
            <a:off x="795373" y="1422419"/>
            <a:ext cx="388800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Content database of themes </a:t>
            </a:r>
            <a:br>
              <a:rPr lang="en-US" dirty="0"/>
            </a:br>
            <a:r>
              <a:rPr lang="en-US" dirty="0"/>
              <a:t>(figurative – abstract – nature)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Based on requirements of </a:t>
            </a:r>
            <a:br>
              <a:rPr lang="en-US" dirty="0"/>
            </a:br>
            <a:r>
              <a:rPr lang="en-US" dirty="0"/>
              <a:t>different application </a:t>
            </a:r>
            <a:br>
              <a:rPr lang="en-US" dirty="0"/>
            </a:br>
            <a:r>
              <a:rPr lang="en-US" dirty="0"/>
              <a:t>spaces (timing, mood)</a:t>
            </a:r>
          </a:p>
          <a:p>
            <a:endParaRPr lang="en-US" dirty="0"/>
          </a:p>
          <a:p>
            <a:pPr marL="285750" indent="-285750">
              <a:buFont typeface="Arial" panose="020B0604020202020204" pitchFamily="34" charset="0"/>
              <a:buChar char="•"/>
            </a:pPr>
            <a:r>
              <a:rPr lang="en-US" dirty="0"/>
              <a:t>Support for media designers</a:t>
            </a:r>
          </a:p>
          <a:p>
            <a:endParaRPr lang="en-US" dirty="0"/>
          </a:p>
          <a:p>
            <a:pPr marL="285750" indent="-285750">
              <a:buFont typeface="Arial" panose="020B0604020202020204" pitchFamily="34" charset="0"/>
              <a:buChar char="•"/>
            </a:pPr>
            <a:r>
              <a:rPr lang="en-US" dirty="0"/>
              <a:t>But you also can also create your own content.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342900" indent="-342900">
              <a:buFont typeface="Arial" pitchFamily="34" charset="0"/>
              <a:buChar char="•"/>
            </a:pPr>
            <a:endParaRPr lang="en-US" dirty="0">
              <a:solidFill>
                <a:schemeClr val="tx1"/>
              </a:solidFill>
            </a:endParaRPr>
          </a:p>
        </p:txBody>
      </p:sp>
      <p:sp>
        <p:nvSpPr>
          <p:cNvPr id="9" name="Textplatzhalter 1"/>
          <p:cNvSpPr txBox="1">
            <a:spLocks/>
          </p:cNvSpPr>
          <p:nvPr>
            <p:custDataLst>
              <p:tags r:id="rId7"/>
            </p:custDataLst>
          </p:nvPr>
        </p:nvSpPr>
        <p:spPr>
          <a:xfrm>
            <a:off x="0" y="8121"/>
            <a:ext cx="9144000" cy="51276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t>Design freedom</a:t>
            </a:r>
          </a:p>
        </p:txBody>
      </p:sp>
      <p:sp>
        <p:nvSpPr>
          <p:cNvPr id="12" name="Rectangle 11"/>
          <p:cNvSpPr/>
          <p:nvPr>
            <p:custDataLst>
              <p:tags r:id="rId8"/>
            </p:custDataLst>
          </p:nvPr>
        </p:nvSpPr>
        <p:spPr>
          <a:xfrm>
            <a:off x="179512" y="6309320"/>
            <a:ext cx="55937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2"/>
          <a:stretch>
            <a:fillRect/>
          </a:stretch>
        </p:blipFill>
        <p:spPr>
          <a:xfrm>
            <a:off x="4788024" y="1398444"/>
            <a:ext cx="3768513" cy="3888000"/>
          </a:xfrm>
          <a:prstGeom prst="rect">
            <a:avLst/>
          </a:prstGeom>
        </p:spPr>
      </p:pic>
      <p:sp>
        <p:nvSpPr>
          <p:cNvPr id="8" name="TextBox 7"/>
          <p:cNvSpPr txBox="1"/>
          <p:nvPr/>
        </p:nvSpPr>
        <p:spPr>
          <a:xfrm>
            <a:off x="770593" y="6120837"/>
            <a:ext cx="6228184" cy="338554"/>
          </a:xfrm>
          <a:prstGeom prst="rect">
            <a:avLst/>
          </a:prstGeom>
          <a:noFill/>
        </p:spPr>
        <p:txBody>
          <a:bodyPr wrap="square" rtlCol="0">
            <a:spAutoFit/>
          </a:bodyPr>
          <a:lstStyle/>
          <a:p>
            <a:r>
              <a:rPr lang="nl-NL" sz="1600" dirty="0"/>
              <a:t>http://www.largeluminoussurfaces.com/luminoustextile/content</a:t>
            </a:r>
          </a:p>
        </p:txBody>
      </p:sp>
    </p:spTree>
    <p:custDataLst>
      <p:tags r:id="rId1"/>
    </p:custDataLst>
    <p:extLst>
      <p:ext uri="{BB962C8B-B14F-4D97-AF65-F5344CB8AC3E}">
        <p14:creationId xmlns:p14="http://schemas.microsoft.com/office/powerpoint/2010/main" val="4175882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000000"/>
                </a:solidFill>
              </a:rPr>
              <a:t>8</a:t>
            </a:r>
          </a:p>
        </p:txBody>
      </p:sp>
      <p:sp>
        <p:nvSpPr>
          <p:cNvPr id="3" name="TextBox 2"/>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2" name="Picture 1"/>
          <p:cNvPicPr>
            <a:picLocks/>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TextBox 4"/>
          <p:cNvSpPr txBox="1"/>
          <p:nvPr>
            <p:custDataLst>
              <p:tags r:id="rId5"/>
            </p:custDataLst>
          </p:nvPr>
        </p:nvSpPr>
        <p:spPr>
          <a:xfrm>
            <a:off x="9887" y="421544"/>
            <a:ext cx="9157692" cy="369332"/>
          </a:xfrm>
          <a:prstGeom prst="rect">
            <a:avLst/>
          </a:prstGeom>
          <a:noFill/>
        </p:spPr>
        <p:txBody>
          <a:bodyPr wrap="square" rtlCol="0">
            <a:spAutoFit/>
          </a:bodyPr>
          <a:lstStyle/>
          <a:p>
            <a:pPr algn="ctr"/>
            <a:r>
              <a:rPr lang="en-US" dirty="0">
                <a:cs typeface="Arial" charset="0"/>
              </a:rPr>
              <a:t>Integrated solution</a:t>
            </a:r>
            <a:endParaRPr lang="en-US" dirty="0"/>
          </a:p>
        </p:txBody>
      </p:sp>
      <p:sp>
        <p:nvSpPr>
          <p:cNvPr id="6" name="TextBox 5"/>
          <p:cNvSpPr txBox="1"/>
          <p:nvPr>
            <p:custDataLst>
              <p:tags r:id="rId6"/>
            </p:custDataLst>
          </p:nvPr>
        </p:nvSpPr>
        <p:spPr>
          <a:xfrm>
            <a:off x="323528" y="4677979"/>
            <a:ext cx="3473074" cy="646331"/>
          </a:xfrm>
          <a:prstGeom prst="rect">
            <a:avLst/>
          </a:prstGeom>
          <a:noFill/>
        </p:spPr>
        <p:txBody>
          <a:bodyPr wrap="square" rtlCol="0">
            <a:spAutoFit/>
          </a:bodyPr>
          <a:lstStyle/>
          <a:p>
            <a:pPr marL="285750" lvl="0" indent="-285750">
              <a:buFont typeface="Arial" panose="020B0604020202020204" pitchFamily="34" charset="0"/>
              <a:buChar char="•"/>
            </a:pPr>
            <a:r>
              <a:rPr lang="en-GB" dirty="0"/>
              <a:t>Integrated solution (only panel and socket needed)</a:t>
            </a:r>
          </a:p>
        </p:txBody>
      </p:sp>
      <p:sp>
        <p:nvSpPr>
          <p:cNvPr id="9" name="Textplatzhalter 1"/>
          <p:cNvSpPr txBox="1">
            <a:spLocks/>
          </p:cNvSpPr>
          <p:nvPr>
            <p:custDataLst>
              <p:tags r:id="rId7"/>
            </p:custDataLst>
          </p:nvPr>
        </p:nvSpPr>
        <p:spPr>
          <a:xfrm>
            <a:off x="13693" y="-47127"/>
            <a:ext cx="9143999" cy="51276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t>Easy to Install</a:t>
            </a:r>
          </a:p>
        </p:txBody>
      </p:sp>
      <p:pic>
        <p:nvPicPr>
          <p:cNvPr id="3074" name="Picture 2"/>
          <p:cNvPicPr>
            <a:picLocks noChangeAspect="1" noChangeArrowheads="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bwMode="auto">
          <a:xfrm>
            <a:off x="827584" y="1437518"/>
            <a:ext cx="3204250" cy="259390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custDataLst>
              <p:tags r:id="rId9"/>
            </p:custDataLst>
          </p:nvPr>
        </p:nvSpPr>
        <p:spPr>
          <a:xfrm>
            <a:off x="179512" y="6309320"/>
            <a:ext cx="55937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bwMode="auto">
          <a:xfrm>
            <a:off x="4932040" y="1158300"/>
            <a:ext cx="3372410" cy="346680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custDataLst>
              <p:tags r:id="rId11"/>
            </p:custDataLst>
          </p:nvPr>
        </p:nvSpPr>
        <p:spPr>
          <a:xfrm>
            <a:off x="4355976" y="4671620"/>
            <a:ext cx="5534145" cy="1754326"/>
          </a:xfrm>
          <a:prstGeom prst="rect">
            <a:avLst/>
          </a:prstGeom>
          <a:noFill/>
        </p:spPr>
        <p:txBody>
          <a:bodyPr wrap="square" rtlCol="0">
            <a:spAutoFit/>
          </a:bodyPr>
          <a:lstStyle/>
          <a:p>
            <a:pPr marL="285750" lvl="0" indent="-285750">
              <a:buFont typeface="Arial" panose="020B0604020202020204" pitchFamily="34" charset="0"/>
              <a:buChar char="•"/>
            </a:pPr>
            <a:r>
              <a:rPr lang="en-US" dirty="0"/>
              <a:t>Simple mounting like a painting on the wall</a:t>
            </a:r>
            <a:br>
              <a:rPr lang="en-US" dirty="0"/>
            </a:br>
            <a:endParaRPr lang="en-US" dirty="0"/>
          </a:p>
          <a:p>
            <a:pPr marL="285750" lvl="0" indent="-285750">
              <a:buFont typeface="Arial" panose="020B0604020202020204" pitchFamily="34" charset="0"/>
              <a:buChar char="•"/>
            </a:pPr>
            <a:r>
              <a:rPr lang="en-US" dirty="0"/>
              <a:t>Easy mounting to ceiling</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GB" dirty="0"/>
              <a:t>Using only brackets, magnets and safety wires</a:t>
            </a:r>
          </a:p>
          <a:p>
            <a:pPr marL="342900" indent="-342900">
              <a:buFont typeface="Arial" pitchFamily="34" charset="0"/>
              <a:buChar char="•"/>
            </a:pPr>
            <a:endParaRPr lang="en-US" dirty="0">
              <a:solidFill>
                <a:schemeClr val="tx1"/>
              </a:solidFill>
            </a:endParaRPr>
          </a:p>
        </p:txBody>
      </p:sp>
    </p:spTree>
    <p:custDataLst>
      <p:tags r:id="rId1"/>
    </p:custDataLst>
    <p:extLst>
      <p:ext uri="{BB962C8B-B14F-4D97-AF65-F5344CB8AC3E}">
        <p14:creationId xmlns:p14="http://schemas.microsoft.com/office/powerpoint/2010/main" val="4064427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000000"/>
                </a:solidFill>
              </a:rPr>
              <a:t>8</a:t>
            </a:r>
          </a:p>
        </p:txBody>
      </p:sp>
      <p:sp>
        <p:nvSpPr>
          <p:cNvPr id="3" name="TextBox 2"/>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2" name="Picture 1"/>
          <p:cNvPicPr>
            <a:picLocks/>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TextBox 4"/>
          <p:cNvSpPr txBox="1"/>
          <p:nvPr>
            <p:custDataLst>
              <p:tags r:id="rId5"/>
            </p:custDataLst>
          </p:nvPr>
        </p:nvSpPr>
        <p:spPr>
          <a:xfrm>
            <a:off x="22820" y="400522"/>
            <a:ext cx="9144000" cy="369332"/>
          </a:xfrm>
          <a:prstGeom prst="rect">
            <a:avLst/>
          </a:prstGeom>
          <a:noFill/>
        </p:spPr>
        <p:txBody>
          <a:bodyPr wrap="square" rtlCol="0">
            <a:spAutoFit/>
          </a:bodyPr>
          <a:lstStyle/>
          <a:p>
            <a:pPr algn="ctr"/>
            <a:r>
              <a:rPr lang="en-US" dirty="0">
                <a:cs typeface="Arial" charset="0"/>
              </a:rPr>
              <a:t>Uploading and Use</a:t>
            </a:r>
            <a:endParaRPr lang="en-US" dirty="0"/>
          </a:p>
        </p:txBody>
      </p:sp>
      <p:sp>
        <p:nvSpPr>
          <p:cNvPr id="6" name="TextBox 5"/>
          <p:cNvSpPr txBox="1"/>
          <p:nvPr>
            <p:custDataLst>
              <p:tags r:id="rId6"/>
            </p:custDataLst>
          </p:nvPr>
        </p:nvSpPr>
        <p:spPr>
          <a:xfrm>
            <a:off x="366160" y="4109494"/>
            <a:ext cx="4536504" cy="2308324"/>
          </a:xfrm>
          <a:prstGeom prst="rect">
            <a:avLst/>
          </a:prstGeom>
          <a:noFill/>
        </p:spPr>
        <p:txBody>
          <a:bodyPr wrap="square" rtlCol="0">
            <a:spAutoFit/>
          </a:bodyPr>
          <a:lstStyle/>
          <a:p>
            <a:pPr marL="285750" lvl="0" indent="-285750">
              <a:buFont typeface="Arial" panose="020B0604020202020204" pitchFamily="34" charset="0"/>
              <a:buChar char="•"/>
            </a:pPr>
            <a:r>
              <a:rPr lang="en-GB" dirty="0"/>
              <a:t>content manager software</a:t>
            </a:r>
            <a:br>
              <a:rPr lang="en-GB" dirty="0"/>
            </a:br>
            <a:r>
              <a:rPr lang="en-GB" dirty="0"/>
              <a:t>- creation, editing and uploading content</a:t>
            </a:r>
            <a:br>
              <a:rPr lang="en-GB" dirty="0"/>
            </a:br>
            <a:endParaRPr lang="en-GB" dirty="0"/>
          </a:p>
          <a:p>
            <a:pPr marL="285750" lvl="0" indent="-285750">
              <a:buFont typeface="Arial" panose="020B0604020202020204" pitchFamily="34" charset="0"/>
              <a:buChar char="•"/>
            </a:pPr>
            <a:r>
              <a:rPr lang="en-US" dirty="0"/>
              <a:t>Uploading consists of 4 steps:</a:t>
            </a:r>
            <a:br>
              <a:rPr lang="en-US" dirty="0"/>
            </a:br>
            <a:r>
              <a:rPr lang="en-US" dirty="0"/>
              <a:t>- Identify the panels</a:t>
            </a:r>
            <a:br>
              <a:rPr lang="en-US" dirty="0"/>
            </a:br>
            <a:r>
              <a:rPr lang="en-US" dirty="0"/>
              <a:t>- Import, scale and edit content</a:t>
            </a:r>
            <a:br>
              <a:rPr lang="en-US" dirty="0"/>
            </a:br>
            <a:r>
              <a:rPr lang="en-US" dirty="0"/>
              <a:t>- Preview the result</a:t>
            </a:r>
            <a:br>
              <a:rPr lang="en-US" dirty="0"/>
            </a:br>
            <a:r>
              <a:rPr lang="en-US" dirty="0"/>
              <a:t>- Schedule and upload to the installation</a:t>
            </a:r>
          </a:p>
        </p:txBody>
      </p:sp>
      <p:sp>
        <p:nvSpPr>
          <p:cNvPr id="9" name="Textplatzhalter 1"/>
          <p:cNvSpPr txBox="1">
            <a:spLocks/>
          </p:cNvSpPr>
          <p:nvPr>
            <p:custDataLst>
              <p:tags r:id="rId7"/>
            </p:custDataLst>
          </p:nvPr>
        </p:nvSpPr>
        <p:spPr>
          <a:xfrm>
            <a:off x="0" y="0"/>
            <a:ext cx="9144000" cy="6108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t>Easy to use</a:t>
            </a:r>
          </a:p>
        </p:txBody>
      </p:sp>
      <p:pic>
        <p:nvPicPr>
          <p:cNvPr id="3074" name="Picture 2"/>
          <p:cNvPicPr>
            <a:picLocks noChangeAspect="1" noChangeArrowheads="1"/>
          </p:cNvPicPr>
          <p:nvPr>
            <p:custDataLst>
              <p:tags r:id="rId8"/>
            </p:custDataLst>
          </p:nvPr>
        </p:nvPicPr>
        <p:blipFill rotWithShape="1">
          <a:blip r:embed="rId13">
            <a:extLst>
              <a:ext uri="{28A0092B-C50C-407E-A947-70E740481C1C}">
                <a14:useLocalDpi xmlns:a14="http://schemas.microsoft.com/office/drawing/2010/main" val="0"/>
              </a:ext>
            </a:extLst>
          </a:blip>
          <a:srcRect l="5199"/>
          <a:stretch/>
        </p:blipFill>
        <p:spPr bwMode="auto">
          <a:xfrm>
            <a:off x="540004" y="1070290"/>
            <a:ext cx="4057871" cy="273600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custDataLst>
              <p:tags r:id="rId9"/>
            </p:custDataLst>
          </p:nvPr>
        </p:nvSpPr>
        <p:spPr>
          <a:xfrm>
            <a:off x="234950" y="6425946"/>
            <a:ext cx="251968" cy="216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14"/>
          <a:srcRect l="17558" t="19419" r="52998" b="11474"/>
          <a:stretch/>
        </p:blipFill>
        <p:spPr>
          <a:xfrm>
            <a:off x="6372200" y="1039519"/>
            <a:ext cx="1681709" cy="2999805"/>
          </a:xfrm>
          <a:prstGeom prst="rect">
            <a:avLst/>
          </a:prstGeom>
        </p:spPr>
      </p:pic>
      <p:sp>
        <p:nvSpPr>
          <p:cNvPr id="10" name="Rectangle 9"/>
          <p:cNvSpPr/>
          <p:nvPr/>
        </p:nvSpPr>
        <p:spPr>
          <a:xfrm>
            <a:off x="6084168" y="4308990"/>
            <a:ext cx="4572000" cy="2031325"/>
          </a:xfrm>
          <a:prstGeom prst="rect">
            <a:avLst/>
          </a:prstGeom>
        </p:spPr>
        <p:txBody>
          <a:bodyPr>
            <a:spAutoFit/>
          </a:bodyPr>
          <a:lstStyle/>
          <a:p>
            <a:pPr lvl="0"/>
            <a:r>
              <a:rPr lang="en-GB" dirty="0"/>
              <a:t>Smart control via:</a:t>
            </a:r>
            <a:br>
              <a:rPr lang="en-GB" dirty="0"/>
            </a:br>
            <a:endParaRPr lang="en-GB" dirty="0"/>
          </a:p>
          <a:p>
            <a:pPr marL="285750" lvl="0" indent="-285750">
              <a:buFont typeface="Arial" panose="020B0604020202020204" pitchFamily="34" charset="0"/>
              <a:buChar char="•"/>
            </a:pPr>
            <a:r>
              <a:rPr lang="en-GB" dirty="0"/>
              <a:t>Mobile device</a:t>
            </a:r>
          </a:p>
          <a:p>
            <a:pPr marL="285750" lvl="0" indent="-285750">
              <a:buFont typeface="Arial" panose="020B0604020202020204" pitchFamily="34" charset="0"/>
              <a:buChar char="•"/>
            </a:pPr>
            <a:r>
              <a:rPr lang="en-GB" dirty="0"/>
              <a:t>Remote control</a:t>
            </a:r>
          </a:p>
          <a:p>
            <a:pPr marL="285750" lvl="0" indent="-285750">
              <a:buFont typeface="Arial" panose="020B0604020202020204" pitchFamily="34" charset="0"/>
              <a:buChar char="•"/>
            </a:pPr>
            <a:r>
              <a:rPr lang="en-GB" dirty="0"/>
              <a:t>System integration</a:t>
            </a:r>
          </a:p>
          <a:p>
            <a:pPr marL="285750" lvl="0" indent="-285750">
              <a:buFont typeface="Arial" panose="020B0604020202020204" pitchFamily="34" charset="0"/>
              <a:buChar char="•"/>
            </a:pPr>
            <a:r>
              <a:rPr lang="en-GB" dirty="0" err="1"/>
              <a:t>DiscoverMe</a:t>
            </a:r>
            <a:r>
              <a:rPr lang="en-GB" dirty="0"/>
              <a:t> LTP app</a:t>
            </a:r>
          </a:p>
          <a:p>
            <a:pPr marL="342900" indent="-342900">
              <a:buFont typeface="Arial" pitchFamily="34" charset="0"/>
              <a:buChar char="•"/>
            </a:pPr>
            <a:endParaRPr lang="en-US" dirty="0"/>
          </a:p>
        </p:txBody>
      </p:sp>
    </p:spTree>
    <p:custDataLst>
      <p:tags r:id="rId1"/>
    </p:custDataLst>
    <p:extLst>
      <p:ext uri="{BB962C8B-B14F-4D97-AF65-F5344CB8AC3E}">
        <p14:creationId xmlns:p14="http://schemas.microsoft.com/office/powerpoint/2010/main" val="1351644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a:solidFill>
                  <a:srgbClr val="000000"/>
                </a:solidFill>
              </a:rPr>
              <a:t>8</a:t>
            </a:r>
          </a:p>
        </p:txBody>
      </p:sp>
      <p:sp>
        <p:nvSpPr>
          <p:cNvPr id="3" name="TextBox 2"/>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2" name="Picture 1"/>
          <p:cNvPicPr>
            <a:picLocks/>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TextBox 4"/>
          <p:cNvSpPr txBox="1"/>
          <p:nvPr>
            <p:custDataLst>
              <p:tags r:id="rId5"/>
            </p:custDataLst>
          </p:nvPr>
        </p:nvSpPr>
        <p:spPr>
          <a:xfrm>
            <a:off x="10947" y="523753"/>
            <a:ext cx="9152144" cy="369332"/>
          </a:xfrm>
          <a:prstGeom prst="rect">
            <a:avLst/>
          </a:prstGeom>
          <a:noFill/>
        </p:spPr>
        <p:txBody>
          <a:bodyPr wrap="square" rtlCol="0">
            <a:spAutoFit/>
          </a:bodyPr>
          <a:lstStyle/>
          <a:p>
            <a:pPr algn="ctr"/>
            <a:r>
              <a:rPr lang="en-US" dirty="0">
                <a:cs typeface="Arial" charset="0"/>
              </a:rPr>
              <a:t>Luminous textile | soft sound</a:t>
            </a:r>
            <a:endParaRPr lang="en-US" dirty="0"/>
          </a:p>
        </p:txBody>
      </p:sp>
      <p:sp>
        <p:nvSpPr>
          <p:cNvPr id="6" name="TextBox 5"/>
          <p:cNvSpPr txBox="1"/>
          <p:nvPr>
            <p:custDataLst>
              <p:tags r:id="rId6"/>
            </p:custDataLst>
          </p:nvPr>
        </p:nvSpPr>
        <p:spPr>
          <a:xfrm>
            <a:off x="395536" y="3972197"/>
            <a:ext cx="4968552" cy="2308324"/>
          </a:xfrm>
          <a:prstGeom prst="rect">
            <a:avLst/>
          </a:prstGeom>
          <a:noFill/>
        </p:spPr>
        <p:txBody>
          <a:bodyPr wrap="square" rtlCol="0">
            <a:spAutoFit/>
          </a:bodyPr>
          <a:lstStyle/>
          <a:p>
            <a:pPr marL="285750" lvl="0" indent="-285750">
              <a:buFont typeface="Arial" panose="020B0604020202020204" pitchFamily="34" charset="0"/>
              <a:buChar char="•"/>
            </a:pPr>
            <a:r>
              <a:rPr lang="en-US" dirty="0"/>
              <a:t>Damp noise and improve acoustic </a:t>
            </a:r>
            <a:br>
              <a:rPr lang="en-US" dirty="0"/>
            </a:br>
            <a:r>
              <a:rPr lang="en-US" dirty="0"/>
              <a:t>environment</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Modular construction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Suitable as building components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Post fitting, to control sound absorption</a:t>
            </a:r>
          </a:p>
        </p:txBody>
      </p:sp>
      <p:sp>
        <p:nvSpPr>
          <p:cNvPr id="9" name="Textplatzhalter 1"/>
          <p:cNvSpPr txBox="1">
            <a:spLocks/>
          </p:cNvSpPr>
          <p:nvPr>
            <p:custDataLst>
              <p:tags r:id="rId7"/>
            </p:custDataLst>
          </p:nvPr>
        </p:nvSpPr>
        <p:spPr>
          <a:xfrm>
            <a:off x="8144" y="21404"/>
            <a:ext cx="9144000" cy="51276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t>Acoustic properties</a:t>
            </a:r>
          </a:p>
        </p:txBody>
      </p:sp>
      <p:pic>
        <p:nvPicPr>
          <p:cNvPr id="3074" name="Picture 2"/>
          <p:cNvPicPr>
            <a:picLocks noChangeAspect="1" noChangeArrowheads="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bwMode="auto">
          <a:xfrm>
            <a:off x="486918" y="1395434"/>
            <a:ext cx="2864169" cy="2169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custDataLst>
              <p:tags r:id="rId9"/>
            </p:custDataLst>
          </p:nvPr>
        </p:nvSpPr>
        <p:spPr>
          <a:xfrm>
            <a:off x="234950" y="6502400"/>
            <a:ext cx="160586" cy="14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14"/>
          <a:srcRect l="55115" t="58809" r="5602" b="12241"/>
          <a:stretch/>
        </p:blipFill>
        <p:spPr>
          <a:xfrm>
            <a:off x="3898049" y="1339581"/>
            <a:ext cx="5254095" cy="2340000"/>
          </a:xfrm>
          <a:prstGeom prst="rect">
            <a:avLst/>
          </a:prstGeom>
        </p:spPr>
      </p:pic>
      <p:sp>
        <p:nvSpPr>
          <p:cNvPr id="8" name="TextBox 7"/>
          <p:cNvSpPr txBox="1"/>
          <p:nvPr/>
        </p:nvSpPr>
        <p:spPr>
          <a:xfrm>
            <a:off x="4932040" y="3613284"/>
            <a:ext cx="5148064" cy="584775"/>
          </a:xfrm>
          <a:prstGeom prst="rect">
            <a:avLst/>
          </a:prstGeom>
          <a:noFill/>
        </p:spPr>
        <p:txBody>
          <a:bodyPr wrap="square" rtlCol="0">
            <a:spAutoFit/>
          </a:bodyPr>
          <a:lstStyle/>
          <a:p>
            <a:r>
              <a:rPr lang="en-US" sz="1600" i="1" dirty="0"/>
              <a:t>EN ISO 11654 sound absorption Class D</a:t>
            </a:r>
            <a:br>
              <a:rPr lang="en-US" sz="1600" i="1" dirty="0"/>
            </a:br>
            <a:r>
              <a:rPr lang="en-US" sz="1600" i="1" dirty="0"/>
              <a:t>Weighted sound absorption coefficient: 0.45 (LM)</a:t>
            </a:r>
            <a:endParaRPr lang="nl-NL" sz="1600" i="1" dirty="0"/>
          </a:p>
        </p:txBody>
      </p:sp>
    </p:spTree>
    <p:custDataLst>
      <p:tags r:id="rId1"/>
    </p:custDataLst>
    <p:extLst>
      <p:ext uri="{BB962C8B-B14F-4D97-AF65-F5344CB8AC3E}">
        <p14:creationId xmlns:p14="http://schemas.microsoft.com/office/powerpoint/2010/main" val="2837956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233680" y="260648"/>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solidFill>
            <a:srgbClr val="1E9D8B"/>
          </a:solidFill>
          <a:ln w="25400" cap="flat" cmpd="sng" algn="ctr">
            <a:solidFill>
              <a:srgbClr val="1E9D8B"/>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platzhalter 1"/>
          <p:cNvSpPr txBox="1">
            <a:spLocks/>
          </p:cNvSpPr>
          <p:nvPr/>
        </p:nvSpPr>
        <p:spPr>
          <a:xfrm>
            <a:off x="539552" y="0"/>
            <a:ext cx="8207822" cy="1620000"/>
          </a:xfrm>
          <a:prstGeom prst="rect">
            <a:avLst/>
          </a:prstGeom>
          <a:ln w="0"/>
          <a:effectLst/>
          <a:extLst>
            <a:ext uri="{53640926-AAD7-44D8-BBD7-CCE9431645EC}">
              <a14:shadowObscured xmlns:a14="http://schemas.microsoft.com/office/drawing/2010/main"/>
            </a:ext>
          </a:extLst>
        </p:spPr>
        <p:txBody>
          <a:bodyPr wrap="square" lIns="0" tIns="0" rIns="0" bIns="0" anchor="b"/>
          <a:lstStyle>
            <a:defPPr>
              <a:defRPr lang="de-DE"/>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err="1"/>
              <a:t>OneSpace</a:t>
            </a:r>
            <a:r>
              <a:rPr lang="en-US" sz="4000" dirty="0"/>
              <a:t> luminous ceiling prefab 2018</a:t>
            </a:r>
          </a:p>
        </p:txBody>
      </p:sp>
      <p:pic>
        <p:nvPicPr>
          <p:cNvPr id="11" name="Picture 10">
            <a:extLst>
              <a:ext uri="{FF2B5EF4-FFF2-40B4-BE49-F238E27FC236}">
                <a16:creationId xmlns:a16="http://schemas.microsoft.com/office/drawing/2014/main" id="{8532EF56-9076-4423-8EDA-D870D89E4B3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48000" y="6624000"/>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FDF75B0-9E49-496C-9A8A-4CFDC18492A8}"/>
              </a:ext>
            </a:extLst>
          </p:cNvPr>
          <p:cNvPicPr>
            <a:picLocks noChangeAspect="1"/>
          </p:cNvPicPr>
          <p:nvPr/>
        </p:nvPicPr>
        <p:blipFill>
          <a:blip r:embed="rId5"/>
          <a:stretch>
            <a:fillRect/>
          </a:stretch>
        </p:blipFill>
        <p:spPr>
          <a:xfrm>
            <a:off x="532292" y="1782873"/>
            <a:ext cx="3907733" cy="3907733"/>
          </a:xfrm>
          <a:prstGeom prst="rect">
            <a:avLst/>
          </a:prstGeom>
        </p:spPr>
      </p:pic>
      <p:pic>
        <p:nvPicPr>
          <p:cNvPr id="14" name="Picture 2" descr="image001">
            <a:extLst>
              <a:ext uri="{FF2B5EF4-FFF2-40B4-BE49-F238E27FC236}">
                <a16:creationId xmlns:a16="http://schemas.microsoft.com/office/drawing/2014/main" id="{88D22FBA-135B-470B-87DD-8AC797739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4258" y="1809968"/>
            <a:ext cx="971963" cy="49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DBDB668-6E72-4749-A075-7B9D58BD8F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0483" y="2306749"/>
            <a:ext cx="939511" cy="647662"/>
          </a:xfrm>
          <a:prstGeom prst="rect">
            <a:avLst/>
          </a:prstGeom>
        </p:spPr>
      </p:pic>
      <p:sp>
        <p:nvSpPr>
          <p:cNvPr id="16" name="TextBox 15">
            <a:extLst>
              <a:ext uri="{FF2B5EF4-FFF2-40B4-BE49-F238E27FC236}">
                <a16:creationId xmlns:a16="http://schemas.microsoft.com/office/drawing/2014/main" id="{C84E0C79-9998-488A-BE71-18D69C670F66}"/>
              </a:ext>
            </a:extLst>
          </p:cNvPr>
          <p:cNvSpPr txBox="1"/>
          <p:nvPr/>
        </p:nvSpPr>
        <p:spPr>
          <a:xfrm>
            <a:off x="4616919" y="2105561"/>
            <a:ext cx="4368289" cy="2923877"/>
          </a:xfrm>
          <a:prstGeom prst="rect">
            <a:avLst/>
          </a:prstGeom>
          <a:noFill/>
        </p:spPr>
        <p:txBody>
          <a:bodyPr wrap="square" rtlCol="0">
            <a:spAutoFit/>
          </a:bodyPr>
          <a:lstStyle/>
          <a:p>
            <a:r>
              <a:rPr lang="en-US" sz="2400" b="1" dirty="0"/>
              <a:t>Positioning statement </a:t>
            </a:r>
            <a:br>
              <a:rPr lang="en-US" dirty="0">
                <a:solidFill>
                  <a:srgbClr val="FF0000"/>
                </a:solidFill>
              </a:rPr>
            </a:br>
            <a:br>
              <a:rPr lang="en-US" sz="1600" dirty="0"/>
            </a:br>
            <a:r>
              <a:rPr lang="de-DE" dirty="0"/>
              <a:t>Philips OneSpace luminous ceiling prefab is an impressive ultra-thin and compact standard unit with an excellent uniform light distribution, which contributes strongly to the acoustics in the space. </a:t>
            </a:r>
          </a:p>
          <a:p>
            <a:endParaRPr lang="de-DE" dirty="0"/>
          </a:p>
          <a:p>
            <a:r>
              <a:rPr lang="de-DE" dirty="0"/>
              <a:t>The result is a ceiling unit with an amazing light effect without seeing the light source.</a:t>
            </a:r>
            <a:endParaRPr lang="en-US" dirty="0"/>
          </a:p>
        </p:txBody>
      </p:sp>
    </p:spTree>
    <p:custDataLst>
      <p:tags r:id="rId1"/>
    </p:custDataLst>
    <p:extLst>
      <p:ext uri="{BB962C8B-B14F-4D97-AF65-F5344CB8AC3E}">
        <p14:creationId xmlns:p14="http://schemas.microsoft.com/office/powerpoint/2010/main" val="53037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DE9ED0-0377-4BB5-8CA5-2714D118088F}"/>
              </a:ext>
            </a:extLst>
          </p:cNvPr>
          <p:cNvSpPr/>
          <p:nvPr/>
        </p:nvSpPr>
        <p:spPr>
          <a:xfrm>
            <a:off x="6142892" y="0"/>
            <a:ext cx="30011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tangle 6">
            <a:extLst>
              <a:ext uri="{FF2B5EF4-FFF2-40B4-BE49-F238E27FC236}">
                <a16:creationId xmlns:a16="http://schemas.microsoft.com/office/drawing/2014/main" id="{3AF5E5CD-8295-437D-BF86-1E939D2D09F2}"/>
              </a:ext>
            </a:extLst>
          </p:cNvPr>
          <p:cNvSpPr/>
          <p:nvPr/>
        </p:nvSpPr>
        <p:spPr>
          <a:xfrm>
            <a:off x="0" y="0"/>
            <a:ext cx="28875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4" descr="Lit-Oil-Lamp-Ancient-Hebre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0"/>
            <a:ext cx="339160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4295775"/>
            <a:ext cx="1752600" cy="707886"/>
          </a:xfrm>
          <a:prstGeom prst="rect">
            <a:avLst/>
          </a:prstGeom>
          <a:noFill/>
        </p:spPr>
        <p:txBody>
          <a:bodyPr wrap="square" rtlCol="0">
            <a:spAutoFit/>
          </a:bodyPr>
          <a:lstStyle/>
          <a:p>
            <a:pPr algn="r"/>
            <a:r>
              <a:rPr lang="en-US" sz="2000" dirty="0">
                <a:solidFill>
                  <a:schemeClr val="bg1"/>
                </a:solidFill>
                <a:latin typeface="Calibri" panose="020F0502020204030204" pitchFamily="34" charset="0"/>
                <a:cs typeface="Calibri" panose="020F0502020204030204" pitchFamily="34" charset="0"/>
              </a:rPr>
              <a:t>Lighting Technology</a:t>
            </a:r>
          </a:p>
        </p:txBody>
      </p:sp>
      <p:cxnSp>
        <p:nvCxnSpPr>
          <p:cNvPr id="4" name="Straight Arrow Connector 3"/>
          <p:cNvCxnSpPr>
            <a:stCxn id="3" idx="3"/>
          </p:cNvCxnSpPr>
          <p:nvPr/>
        </p:nvCxnSpPr>
        <p:spPr>
          <a:xfrm>
            <a:off x="1905000" y="4649719"/>
            <a:ext cx="1676400" cy="1"/>
          </a:xfrm>
          <a:prstGeom prst="straightConnector1">
            <a:avLst/>
          </a:prstGeom>
          <a:ln w="571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162800" y="2359164"/>
            <a:ext cx="1981200" cy="707886"/>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Architectural</a:t>
            </a:r>
          </a:p>
          <a:p>
            <a:r>
              <a:rPr lang="en-US" sz="2000" dirty="0">
                <a:solidFill>
                  <a:schemeClr val="bg1"/>
                </a:solidFill>
                <a:latin typeface="Calibri" panose="020F0502020204030204" pitchFamily="34" charset="0"/>
                <a:cs typeface="Calibri" panose="020F0502020204030204" pitchFamily="34" charset="0"/>
              </a:rPr>
              <a:t>System</a:t>
            </a:r>
          </a:p>
        </p:txBody>
      </p:sp>
      <p:cxnSp>
        <p:nvCxnSpPr>
          <p:cNvPr id="6" name="Straight Arrow Connector 5"/>
          <p:cNvCxnSpPr/>
          <p:nvPr/>
        </p:nvCxnSpPr>
        <p:spPr>
          <a:xfrm flipH="1">
            <a:off x="5562600" y="2559219"/>
            <a:ext cx="1600200" cy="0"/>
          </a:xfrm>
          <a:prstGeom prst="straightConnector1">
            <a:avLst/>
          </a:prstGeom>
          <a:ln w="571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288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custDataLst>
              <p:tags r:id="rId1"/>
            </p:custDataLst>
          </p:nvPr>
        </p:nvSpPr>
        <p:spPr bwMode="auto">
          <a:xfrm>
            <a:off x="360000" y="252000"/>
            <a:ext cx="8856000" cy="914400"/>
          </a:xfrm>
          <a:prstGeom prst="rect">
            <a:avLst/>
          </a:prstGeom>
          <a:noFill/>
          <a:ln w="9525">
            <a:noFill/>
            <a:miter lim="800000"/>
            <a:headEnd/>
            <a:tailEnd/>
          </a:ln>
        </p:spPr>
        <p:txBody>
          <a:bodyPr/>
          <a:lstStyle/>
          <a:p>
            <a:r>
              <a:rPr lang="en-US" sz="3200" dirty="0"/>
              <a:t>OneSpace prefab 2018</a:t>
            </a:r>
            <a:endParaRPr lang="en-US" dirty="0"/>
          </a:p>
        </p:txBody>
      </p:sp>
      <p:graphicFrame>
        <p:nvGraphicFramePr>
          <p:cNvPr id="3" name="Table 2"/>
          <p:cNvGraphicFramePr>
            <a:graphicFrameLocks noGrp="1"/>
          </p:cNvGraphicFramePr>
          <p:nvPr>
            <p:extLst/>
          </p:nvPr>
        </p:nvGraphicFramePr>
        <p:xfrm>
          <a:off x="755576" y="4041280"/>
          <a:ext cx="7178929" cy="1908000"/>
        </p:xfrm>
        <a:graphic>
          <a:graphicData uri="http://schemas.openxmlformats.org/drawingml/2006/table">
            <a:tbl>
              <a:tblPr firstRow="1" bandRow="1">
                <a:tableStyleId>{21E4AEA4-8DFA-4A89-87EB-49C32662AFE0}</a:tableStyleId>
              </a:tblPr>
              <a:tblGrid>
                <a:gridCol w="2069374">
                  <a:extLst>
                    <a:ext uri="{9D8B030D-6E8A-4147-A177-3AD203B41FA5}">
                      <a16:colId xmlns:a16="http://schemas.microsoft.com/office/drawing/2014/main" val="20000"/>
                    </a:ext>
                  </a:extLst>
                </a:gridCol>
                <a:gridCol w="5109555">
                  <a:extLst>
                    <a:ext uri="{9D8B030D-6E8A-4147-A177-3AD203B41FA5}">
                      <a16:colId xmlns:a16="http://schemas.microsoft.com/office/drawing/2014/main" val="20003"/>
                    </a:ext>
                  </a:extLst>
                </a:gridCol>
              </a:tblGrid>
              <a:tr h="381600">
                <a:tc>
                  <a:txBody>
                    <a:bodyPr/>
                    <a:lstStyle/>
                    <a:p>
                      <a:r>
                        <a:rPr lang="en-US" sz="1400" dirty="0"/>
                        <a:t>Proposition</a:t>
                      </a:r>
                      <a:endParaRPr lang="nl-NL" sz="1400" dirty="0"/>
                    </a:p>
                  </a:txBody>
                  <a:tcPr/>
                </a:tc>
                <a:tc>
                  <a:txBody>
                    <a:bodyPr/>
                    <a:lstStyle/>
                    <a:p>
                      <a:pPr algn="ctr"/>
                      <a:r>
                        <a:rPr lang="en-US" sz="1400" dirty="0"/>
                        <a:t>Philips OneSpace luminous ceiling prefab</a:t>
                      </a:r>
                      <a:endParaRPr lang="nl-NL" sz="1400" dirty="0"/>
                    </a:p>
                  </a:txBody>
                  <a:tcPr/>
                </a:tc>
                <a:extLst>
                  <a:ext uri="{0D108BD9-81ED-4DB2-BD59-A6C34878D82A}">
                    <a16:rowId xmlns:a16="http://schemas.microsoft.com/office/drawing/2014/main" val="10000"/>
                  </a:ext>
                </a:extLst>
              </a:tr>
              <a:tr h="381600">
                <a:tc>
                  <a:txBody>
                    <a:bodyPr/>
                    <a:lstStyle/>
                    <a:p>
                      <a:r>
                        <a:rPr lang="en-US" sz="1200" dirty="0"/>
                        <a:t>Light effect</a:t>
                      </a:r>
                      <a:endParaRPr lang="nl-NL"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Functional</a:t>
                      </a:r>
                      <a:r>
                        <a:rPr lang="en-US" sz="1200" baseline="0" dirty="0"/>
                        <a:t> white light &amp; increased light output &amp; full dimmable</a:t>
                      </a:r>
                      <a:endParaRPr lang="nl-NL" sz="1200" dirty="0"/>
                    </a:p>
                  </a:txBody>
                  <a:tcPr/>
                </a:tc>
                <a:extLst>
                  <a:ext uri="{0D108BD9-81ED-4DB2-BD59-A6C34878D82A}">
                    <a16:rowId xmlns:a16="http://schemas.microsoft.com/office/drawing/2014/main" val="10001"/>
                  </a:ext>
                </a:extLst>
              </a:tr>
              <a:tr h="381600">
                <a:tc>
                  <a:txBody>
                    <a:bodyPr/>
                    <a:lstStyle/>
                    <a:p>
                      <a:r>
                        <a:rPr lang="en-US" sz="1200" dirty="0"/>
                        <a:t>Type of light</a:t>
                      </a:r>
                      <a:endParaRPr lang="nl-NL" sz="1200" dirty="0"/>
                    </a:p>
                  </a:txBody>
                  <a:tcPr/>
                </a:tc>
                <a:tc>
                  <a:txBody>
                    <a:bodyPr/>
                    <a:lstStyle/>
                    <a:p>
                      <a:pPr algn="ctr"/>
                      <a:r>
                        <a:rPr lang="en-US" sz="1200" b="0" dirty="0">
                          <a:solidFill>
                            <a:schemeClr val="tx1"/>
                          </a:solidFill>
                        </a:rPr>
                        <a:t>Static white light in 3000 K,  4000 K and tunable white version</a:t>
                      </a:r>
                      <a:endParaRPr lang="nl-NL" sz="1200" b="0" dirty="0">
                        <a:solidFill>
                          <a:schemeClr val="tx1"/>
                        </a:solidFill>
                      </a:endParaRPr>
                    </a:p>
                  </a:txBody>
                  <a:tcPr/>
                </a:tc>
                <a:extLst>
                  <a:ext uri="{0D108BD9-81ED-4DB2-BD59-A6C34878D82A}">
                    <a16:rowId xmlns:a16="http://schemas.microsoft.com/office/drawing/2014/main" val="10002"/>
                  </a:ext>
                </a:extLst>
              </a:tr>
              <a:tr h="381600">
                <a:tc>
                  <a:txBody>
                    <a:bodyPr/>
                    <a:lstStyle/>
                    <a:p>
                      <a:r>
                        <a:rPr lang="nl-NL" sz="1200" dirty="0"/>
                        <a:t>Flexible</a:t>
                      </a:r>
                      <a:r>
                        <a:rPr lang="nl-NL" sz="1200" baseline="0" dirty="0"/>
                        <a:t> sizes</a:t>
                      </a:r>
                      <a:endParaRPr lang="nl-NL" sz="1200" dirty="0"/>
                    </a:p>
                  </a:txBody>
                  <a:tcPr/>
                </a:tc>
                <a:tc>
                  <a:txBody>
                    <a:bodyPr/>
                    <a:lstStyle/>
                    <a:p>
                      <a:pPr algn="ctr"/>
                      <a:r>
                        <a:rPr lang="nl-NL" sz="1200" dirty="0">
                          <a:solidFill>
                            <a:schemeClr val="tx1"/>
                          </a:solidFill>
                        </a:rPr>
                        <a:t>Modulair design</a:t>
                      </a:r>
                      <a:r>
                        <a:rPr lang="nl-NL" sz="1200" baseline="0" dirty="0">
                          <a:solidFill>
                            <a:schemeClr val="tx1"/>
                          </a:solidFill>
                        </a:rPr>
                        <a:t> </a:t>
                      </a:r>
                      <a:r>
                        <a:rPr lang="nl-NL" sz="1200" baseline="0" dirty="0" err="1">
                          <a:solidFill>
                            <a:schemeClr val="tx1"/>
                          </a:solidFill>
                        </a:rPr>
                        <a:t>enables</a:t>
                      </a:r>
                      <a:r>
                        <a:rPr lang="nl-NL" sz="1200" baseline="0" dirty="0">
                          <a:solidFill>
                            <a:schemeClr val="tx1"/>
                          </a:solidFill>
                        </a:rPr>
                        <a:t> multiple sizes</a:t>
                      </a:r>
                      <a:endParaRPr lang="nl-NL" sz="1200" dirty="0">
                        <a:solidFill>
                          <a:schemeClr val="tx1"/>
                        </a:solidFill>
                      </a:endParaRPr>
                    </a:p>
                  </a:txBody>
                  <a:tcPr/>
                </a:tc>
                <a:extLst>
                  <a:ext uri="{0D108BD9-81ED-4DB2-BD59-A6C34878D82A}">
                    <a16:rowId xmlns:a16="http://schemas.microsoft.com/office/drawing/2014/main" val="2259406786"/>
                  </a:ext>
                </a:extLst>
              </a:tr>
              <a:tr h="381600">
                <a:tc>
                  <a:txBody>
                    <a:bodyPr/>
                    <a:lstStyle/>
                    <a:p>
                      <a:r>
                        <a:rPr lang="en-US" sz="1200" dirty="0"/>
                        <a:t>Delivery</a:t>
                      </a:r>
                      <a:endParaRPr lang="nl-NL" sz="1200" dirty="0"/>
                    </a:p>
                  </a:txBody>
                  <a:tcPr/>
                </a:tc>
                <a:tc>
                  <a:txBody>
                    <a:bodyPr/>
                    <a:lstStyle/>
                    <a:p>
                      <a:pPr algn="ctr"/>
                      <a:r>
                        <a:rPr lang="en-US" sz="1200" dirty="0">
                          <a:solidFill>
                            <a:schemeClr val="tx1"/>
                          </a:solidFill>
                        </a:rPr>
                        <a:t>Ready to mount &amp; easy mounting interface</a:t>
                      </a:r>
                      <a:endParaRPr lang="nl-NL" sz="1200" dirty="0">
                        <a:solidFill>
                          <a:schemeClr val="tx1"/>
                        </a:solidFill>
                      </a:endParaRPr>
                    </a:p>
                  </a:txBody>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296"/>
          <a:stretch/>
        </p:blipFill>
        <p:spPr>
          <a:xfrm>
            <a:off x="467544" y="1233000"/>
            <a:ext cx="3774812" cy="2196000"/>
          </a:xfrm>
          <a:prstGeom prst="rect">
            <a:avLst/>
          </a:prstGeom>
        </p:spPr>
      </p:pic>
      <p:pic>
        <p:nvPicPr>
          <p:cNvPr id="2" name="Picture 1"/>
          <p:cNvPicPr>
            <a:picLocks noChangeAspect="1"/>
          </p:cNvPicPr>
          <p:nvPr/>
        </p:nvPicPr>
        <p:blipFill>
          <a:blip r:embed="rId5"/>
          <a:stretch>
            <a:fillRect/>
          </a:stretch>
        </p:blipFill>
        <p:spPr>
          <a:xfrm>
            <a:off x="4288281" y="1269000"/>
            <a:ext cx="3839999" cy="2160000"/>
          </a:xfrm>
          <a:prstGeom prst="rect">
            <a:avLst/>
          </a:prstGeom>
        </p:spPr>
      </p:pic>
      <p:pic>
        <p:nvPicPr>
          <p:cNvPr id="9" name="Picture 8">
            <a:extLst>
              <a:ext uri="{FF2B5EF4-FFF2-40B4-BE49-F238E27FC236}">
                <a16:creationId xmlns:a16="http://schemas.microsoft.com/office/drawing/2014/main" id="{02FF4F5F-34C6-420A-BFF7-B75866A4A3A1}"/>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848000" y="6614748"/>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24408650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233680" y="260648"/>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solidFill>
            <a:srgbClr val="1E9D8B"/>
          </a:solidFill>
          <a:ln w="25400" cap="flat" cmpd="sng" algn="ctr">
            <a:solidFill>
              <a:srgbClr val="1E9D8B"/>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custDataLst>
              <p:tags r:id="rId3"/>
            </p:custDataLst>
          </p:nvPr>
        </p:nvSpPr>
        <p:spPr>
          <a:xfrm>
            <a:off x="792000" y="1080000"/>
            <a:ext cx="7487996" cy="1619999"/>
          </a:xfrm>
          <a:ln w="0"/>
          <a:effectLst/>
          <a:extLst>
            <a:ext uri="{53640926-AAD7-44D8-BBD7-CCE9431645EC}">
              <a14:shadowObscured xmlns:a14="http://schemas.microsoft.com/office/drawing/2010/main"/>
            </a:ext>
          </a:extLst>
        </p:spPr>
        <p:txBody>
          <a:bodyPr wrap="square" lIns="0" tIns="0" rIns="0" bIns="0" anchor="t"/>
          <a:lstStyle/>
          <a:p>
            <a:r>
              <a:rPr lang="en-US" sz="3200" dirty="0">
                <a:ea typeface="+mn-ea"/>
                <a:cs typeface="+mn-cs"/>
              </a:rPr>
              <a:t>Value proposition</a:t>
            </a:r>
            <a:br>
              <a:rPr lang="en-US" sz="3200" dirty="0">
                <a:ea typeface="+mn-ea"/>
                <a:cs typeface="+mn-cs"/>
              </a:rPr>
            </a:br>
            <a:br>
              <a:rPr lang="en-US" sz="2400" dirty="0">
                <a:ea typeface="+mn-ea"/>
                <a:cs typeface="+mn-cs"/>
              </a:rPr>
            </a:br>
            <a:r>
              <a:rPr lang="en-US" sz="2400" dirty="0">
                <a:ea typeface="+mn-ea"/>
                <a:cs typeface="+mn-cs"/>
              </a:rPr>
              <a:t>OneSpace gives light that recalls the feeling of natural daylight, creating a serene and calm space. </a:t>
            </a:r>
            <a:br>
              <a:rPr lang="en-US" sz="2400" dirty="0">
                <a:ea typeface="+mn-ea"/>
                <a:cs typeface="+mn-cs"/>
              </a:rPr>
            </a:br>
            <a:br>
              <a:rPr lang="en-US" sz="2400" dirty="0">
                <a:ea typeface="+mn-ea"/>
                <a:cs typeface="+mn-cs"/>
              </a:rPr>
            </a:br>
            <a:r>
              <a:rPr lang="en-US" sz="2400" dirty="0">
                <a:ea typeface="+mn-ea"/>
                <a:cs typeface="+mn-cs"/>
              </a:rPr>
              <a:t>This makes it a great functional light to work and be under and feels as good as it looks. </a:t>
            </a:r>
            <a:br>
              <a:rPr lang="en-US" sz="2400" dirty="0">
                <a:ea typeface="+mn-ea"/>
                <a:cs typeface="+mn-cs"/>
              </a:rPr>
            </a:br>
            <a:br>
              <a:rPr lang="en-US" sz="2400" dirty="0">
                <a:ea typeface="+mn-ea"/>
                <a:cs typeface="+mn-cs"/>
              </a:rPr>
            </a:br>
            <a:r>
              <a:rPr lang="en-US" sz="2400" dirty="0">
                <a:ea typeface="+mn-ea"/>
                <a:cs typeface="+mn-cs"/>
              </a:rPr>
              <a:t>The thin compact units blend perfectly in a minimalistic design.</a:t>
            </a:r>
            <a:br>
              <a:rPr lang="en-US" sz="2400" dirty="0">
                <a:ea typeface="+mn-ea"/>
                <a:cs typeface="+mn-cs"/>
              </a:rPr>
            </a:br>
            <a:r>
              <a:rPr lang="en-US" sz="3200" dirty="0">
                <a:ea typeface="+mn-ea"/>
                <a:cs typeface="+mn-cs"/>
              </a:rPr>
              <a:t> </a:t>
            </a:r>
            <a:endParaRPr lang="en-US" sz="1000" dirty="0"/>
          </a:p>
        </p:txBody>
      </p:sp>
      <p:pic>
        <p:nvPicPr>
          <p:cNvPr id="6" name="Picture 5">
            <a:extLst>
              <a:ext uri="{FF2B5EF4-FFF2-40B4-BE49-F238E27FC236}">
                <a16:creationId xmlns:a16="http://schemas.microsoft.com/office/drawing/2014/main" id="{8D4CD047-2E40-477A-9447-111AB4084D79}"/>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848000" y="6624000"/>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65848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a:stretch/>
        </p:blipFill>
        <p:spPr>
          <a:xfrm>
            <a:off x="323529" y="1196752"/>
            <a:ext cx="2473867" cy="2653621"/>
          </a:xfrm>
          <a:prstGeom prst="rect">
            <a:avLst/>
          </a:prstGeom>
        </p:spPr>
      </p:pic>
      <p:sp>
        <p:nvSpPr>
          <p:cNvPr id="4" name="Title 3"/>
          <p:cNvSpPr>
            <a:spLocks noGrp="1"/>
          </p:cNvSpPr>
          <p:nvPr>
            <p:ph type="title"/>
            <p:custDataLst>
              <p:tags r:id="rId3"/>
            </p:custDataLst>
          </p:nvPr>
        </p:nvSpPr>
        <p:spPr>
          <a:xfrm>
            <a:off x="359999" y="252000"/>
            <a:ext cx="8460471" cy="1448808"/>
          </a:xfrm>
          <a:ln w="0"/>
          <a:effectLst/>
          <a:extLst>
            <a:ext uri="{53640926-AAD7-44D8-BBD7-CCE9431645EC}">
              <a14:shadowObscured xmlns:a14="http://schemas.microsoft.com/office/drawing/2010/main"/>
            </a:ext>
          </a:extLst>
        </p:spPr>
        <p:txBody>
          <a:bodyPr wrap="square" lIns="0" tIns="0" rIns="0" bIns="0" anchor="t"/>
          <a:lstStyle/>
          <a:p>
            <a:pPr algn="l">
              <a:spcBef>
                <a:spcPts val="0"/>
              </a:spcBef>
              <a:spcAft>
                <a:spcPts val="0"/>
              </a:spcAft>
            </a:pPr>
            <a:r>
              <a:rPr lang="en-US" sz="3200" dirty="0">
                <a:solidFill>
                  <a:schemeClr val="tx1"/>
                </a:solidFill>
              </a:rPr>
              <a:t>Application areas</a:t>
            </a:r>
            <a:br>
              <a:rPr lang="en-US" sz="3200" dirty="0">
                <a:solidFill>
                  <a:schemeClr val="tx1"/>
                </a:solidFill>
              </a:rPr>
            </a:br>
            <a:r>
              <a:rPr lang="en-US" sz="3200" dirty="0">
                <a:solidFill>
                  <a:schemeClr val="tx1"/>
                </a:solidFill>
              </a:rPr>
              <a:t>  </a:t>
            </a:r>
            <a:r>
              <a:rPr lang="en-US" sz="2000" b="1" dirty="0">
                <a:solidFill>
                  <a:schemeClr val="tx2"/>
                </a:solidFill>
                <a:latin typeface="+mn-lt"/>
              </a:rPr>
              <a:t>Retail                                             Hospitality                       Office | meeting room</a:t>
            </a:r>
          </a:p>
        </p:txBody>
      </p:sp>
      <p:sp>
        <p:nvSpPr>
          <p:cNvPr id="9" name="TextBox 8"/>
          <p:cNvSpPr txBox="1"/>
          <p:nvPr>
            <p:custDataLst>
              <p:tags r:id="rId4"/>
            </p:custDataLst>
          </p:nvPr>
        </p:nvSpPr>
        <p:spPr>
          <a:xfrm>
            <a:off x="251519" y="3872629"/>
            <a:ext cx="21227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Bershka flagship store Torino, Italy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latin typeface="Calibri"/>
            </a:endParaRPr>
          </a:p>
        </p:txBody>
      </p:sp>
      <p:pic>
        <p:nvPicPr>
          <p:cNvPr id="13" name="Picture 12"/>
          <p:cNvPicPr>
            <a:picLocks noChangeAspect="1"/>
          </p:cNvPicPr>
          <p:nvPr>
            <p:custDataLst>
              <p:tags r:id="rId5"/>
            </p:custDataLst>
          </p:nvPr>
        </p:nvPicPr>
        <p:blipFill rotWithShape="1">
          <a:blip r:embed="rId12" cstate="print">
            <a:extLst>
              <a:ext uri="{28A0092B-C50C-407E-A947-70E740481C1C}">
                <a14:useLocalDpi xmlns:a14="http://schemas.microsoft.com/office/drawing/2010/main" val="0"/>
              </a:ext>
            </a:extLst>
          </a:blip>
          <a:srcRect/>
          <a:stretch/>
        </p:blipFill>
        <p:spPr>
          <a:xfrm>
            <a:off x="6018079" y="1236719"/>
            <a:ext cx="2473867" cy="2653396"/>
          </a:xfrm>
          <a:prstGeom prst="rect">
            <a:avLst/>
          </a:prstGeom>
        </p:spPr>
      </p:pic>
      <p:sp>
        <p:nvSpPr>
          <p:cNvPr id="14" name="TextBox 13"/>
          <p:cNvSpPr txBox="1"/>
          <p:nvPr>
            <p:custDataLst>
              <p:tags r:id="rId6"/>
            </p:custDataLst>
          </p:nvPr>
        </p:nvSpPr>
        <p:spPr>
          <a:xfrm>
            <a:off x="6228184" y="3916182"/>
            <a:ext cx="146167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Snohetta, Oslo, Norway</a:t>
            </a:r>
            <a:endParaRPr kumimoji="0" lang="nl-NL"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p:cNvPicPr>
            <a:picLocks noChangeAspect="1"/>
          </p:cNvPicPr>
          <p:nvPr/>
        </p:nvPicPr>
        <p:blipFill rotWithShape="1">
          <a:blip r:embed="rId13" cstate="print">
            <a:extLst>
              <a:ext uri="{28A0092B-C50C-407E-A947-70E740481C1C}">
                <a14:useLocalDpi xmlns:a14="http://schemas.microsoft.com/office/drawing/2010/main" val="0"/>
              </a:ext>
            </a:extLst>
          </a:blip>
          <a:srcRect t="19551"/>
          <a:stretch/>
        </p:blipFill>
        <p:spPr>
          <a:xfrm>
            <a:off x="3151166" y="1219008"/>
            <a:ext cx="2473867" cy="2653621"/>
          </a:xfrm>
          <a:prstGeom prst="rect">
            <a:avLst/>
          </a:prstGeom>
        </p:spPr>
      </p:pic>
      <p:pic>
        <p:nvPicPr>
          <p:cNvPr id="11" name="Picture 10">
            <a:extLst>
              <a:ext uri="{FF2B5EF4-FFF2-40B4-BE49-F238E27FC236}">
                <a16:creationId xmlns:a16="http://schemas.microsoft.com/office/drawing/2014/main" id="{0DC30702-4412-41B9-BB6D-0F5C6370BBAD}"/>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7848000" y="6624000"/>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BD3A7B9E-05C9-4C65-ADAC-AD2DA4210B7D}"/>
              </a:ext>
            </a:extLst>
          </p:cNvPr>
          <p:cNvSpPr/>
          <p:nvPr/>
        </p:nvSpPr>
        <p:spPr>
          <a:xfrm>
            <a:off x="251520" y="6237312"/>
            <a:ext cx="2122765"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D3F2BC74-7503-4E1A-A75E-2881110C7F9F}"/>
              </a:ext>
            </a:extLst>
          </p:cNvPr>
          <p:cNvSpPr txBox="1">
            <a:spLocks/>
          </p:cNvSpPr>
          <p:nvPr>
            <p:custDataLst>
              <p:tags r:id="rId7"/>
            </p:custDataLst>
          </p:nvPr>
        </p:nvSpPr>
        <p:spPr>
          <a:xfrm>
            <a:off x="303296" y="4072684"/>
            <a:ext cx="2473868" cy="2698331"/>
          </a:xfrm>
          <a:prstGeom prst="rect">
            <a:avLst/>
          </a:prstGeom>
          <a:ln w="0"/>
          <a:effectLst/>
          <a:extLst>
            <a:ext uri="{53640926-AAD7-44D8-BBD7-CCE9431645EC}">
              <a14:shadowObscured xmlns:a14="http://schemas.microsoft.com/office/drawing/2010/main"/>
            </a:ext>
          </a:extLst>
        </p:spPr>
        <p:txBody>
          <a:bodyPr wrap="square" lIns="0" tIns="0" rIns="0" bIns="0"/>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90000"/>
              </a:lnSpc>
              <a:buFont typeface="Arial" pitchFamily="34" charset="0"/>
              <a:buNone/>
            </a:pPr>
            <a:endParaRPr lang="en-US" sz="1400" dirty="0">
              <a:solidFill>
                <a:srgbClr val="000000"/>
              </a:solidFill>
            </a:endParaRPr>
          </a:p>
          <a:p>
            <a:pPr marL="285750" indent="-285750">
              <a:spcAft>
                <a:spcPts val="600"/>
              </a:spcAft>
            </a:pPr>
            <a:r>
              <a:rPr lang="en-US" sz="1400" dirty="0">
                <a:solidFill>
                  <a:srgbClr val="000000"/>
                </a:solidFill>
              </a:rPr>
              <a:t>Liberating design possibilities</a:t>
            </a:r>
          </a:p>
          <a:p>
            <a:pPr marL="285750" indent="-285750">
              <a:spcAft>
                <a:spcPts val="600"/>
              </a:spcAft>
            </a:pPr>
            <a:r>
              <a:rPr lang="en-US" sz="1400" dirty="0">
                <a:solidFill>
                  <a:srgbClr val="000000"/>
                </a:solidFill>
              </a:rPr>
              <a:t>Easy to install</a:t>
            </a:r>
          </a:p>
          <a:p>
            <a:pPr marL="285750" indent="-285750">
              <a:spcAft>
                <a:spcPts val="600"/>
              </a:spcAft>
            </a:pPr>
            <a:r>
              <a:rPr lang="en-US" sz="1400" dirty="0">
                <a:solidFill>
                  <a:srgbClr val="000000"/>
                </a:solidFill>
              </a:rPr>
              <a:t>Enhances room acoustics</a:t>
            </a:r>
          </a:p>
          <a:p>
            <a:pPr marL="285750" indent="-285750">
              <a:spcAft>
                <a:spcPts val="600"/>
              </a:spcAft>
            </a:pPr>
            <a:r>
              <a:rPr lang="en-US" sz="1400" dirty="0">
                <a:solidFill>
                  <a:srgbClr val="000000"/>
                </a:solidFill>
              </a:rPr>
              <a:t>Superior homogeneous  uniform light; show products in their true light </a:t>
            </a:r>
          </a:p>
          <a:p>
            <a:pPr marL="285750" indent="-285750">
              <a:spcAft>
                <a:spcPts val="600"/>
              </a:spcAft>
            </a:pPr>
            <a:r>
              <a:rPr lang="en-US" sz="1400" dirty="0">
                <a:solidFill>
                  <a:srgbClr val="000000"/>
                </a:solidFill>
              </a:rPr>
              <a:t>Increase time spent in the shop (no rush), </a:t>
            </a:r>
            <a:br>
              <a:rPr lang="en-US" sz="1400" dirty="0">
                <a:solidFill>
                  <a:srgbClr val="000000"/>
                </a:solidFill>
              </a:rPr>
            </a:br>
            <a:r>
              <a:rPr lang="en-US" sz="1400" dirty="0">
                <a:solidFill>
                  <a:srgbClr val="000000"/>
                </a:solidFill>
              </a:rPr>
              <a:t>people feel at ease</a:t>
            </a:r>
            <a:endParaRPr lang="en-US" sz="1600" i="1" dirty="0">
              <a:solidFill>
                <a:srgbClr val="7D0063"/>
              </a:solidFill>
            </a:endParaRPr>
          </a:p>
          <a:p>
            <a:pPr marL="0" indent="0">
              <a:buFont typeface="Arial" pitchFamily="34" charset="0"/>
              <a:buNone/>
            </a:pPr>
            <a:endParaRPr lang="en-US" sz="1600" dirty="0">
              <a:solidFill>
                <a:srgbClr val="000000"/>
              </a:solidFill>
            </a:endParaRPr>
          </a:p>
        </p:txBody>
      </p:sp>
      <p:sp>
        <p:nvSpPr>
          <p:cNvPr id="15" name="Text Placeholder 1">
            <a:extLst>
              <a:ext uri="{FF2B5EF4-FFF2-40B4-BE49-F238E27FC236}">
                <a16:creationId xmlns:a16="http://schemas.microsoft.com/office/drawing/2014/main" id="{B4ACE477-17AD-44E9-9BCB-52FB1D09D9EF}"/>
              </a:ext>
            </a:extLst>
          </p:cNvPr>
          <p:cNvSpPr txBox="1">
            <a:spLocks/>
          </p:cNvSpPr>
          <p:nvPr>
            <p:custDataLst>
              <p:tags r:id="rId8"/>
            </p:custDataLst>
          </p:nvPr>
        </p:nvSpPr>
        <p:spPr bwMode="auto">
          <a:xfrm>
            <a:off x="3088977" y="4133365"/>
            <a:ext cx="2736327" cy="4608004"/>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marL="215989" indent="-215989" algn="l" rtl="0" eaLnBrk="1" fontAlgn="base"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1pPr>
            <a:lvl2pPr marL="431978" indent="-215989" algn="l" rtl="0" eaLnBrk="1" fontAlgn="base"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2pPr>
            <a:lvl3pPr marL="647967" indent="-215989" algn="l" rtl="0" eaLnBrk="1" fontAlgn="base" hangingPunct="1">
              <a:spcBef>
                <a:spcPts val="0"/>
              </a:spcBef>
              <a:spcAft>
                <a:spcPts val="0"/>
              </a:spcAft>
              <a:buClrTx/>
              <a:buSzPct val="100000"/>
              <a:buFont typeface="Wingdings"/>
              <a:buChar char="§"/>
              <a:defRPr sz="1800" b="0" i="0" u="none" kern="1200">
                <a:solidFill>
                  <a:schemeClr val="tx1"/>
                </a:solidFill>
                <a:latin typeface="Calibri"/>
                <a:ea typeface="+mn-ea"/>
                <a:cs typeface="+mn-cs"/>
              </a:defRPr>
            </a:lvl3pPr>
            <a:lvl4pPr marL="863956" indent="-215989" algn="l" rtl="0" eaLnBrk="1" fontAlgn="base"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4pPr>
            <a:lvl5pPr marL="1079945" indent="-215989" algn="l" rtl="0" eaLnBrk="1" fontAlgn="base"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People feel at ease, inviting atmosphere to sit</a:t>
            </a:r>
            <a:r>
              <a:rPr kumimoji="0" lang="en-US" sz="1400" b="0" i="0" u="none" strike="noStrike" kern="1200" cap="none" spc="0" normalizeH="0" noProof="0" dirty="0">
                <a:ln>
                  <a:noFill/>
                </a:ln>
                <a:solidFill>
                  <a:srgbClr val="000000"/>
                </a:solidFill>
                <a:effectLst/>
                <a:uLnTx/>
                <a:uFillTx/>
                <a:latin typeface="Calibri"/>
                <a:ea typeface="+mn-ea"/>
                <a:cs typeface="+mn-cs"/>
              </a:rPr>
              <a:t> down and talk</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base"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Creates a serene outdoor feeling</a:t>
            </a:r>
          </a:p>
          <a:p>
            <a:pPr marL="285750" marR="0" lvl="0" indent="-285750" algn="l" defTabSz="914400" rtl="0" eaLnBrk="1" fontAlgn="base"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No glare, no reflections, no shadows</a:t>
            </a:r>
          </a:p>
          <a:p>
            <a:pPr marL="285750" marR="0" lvl="0" indent="-285750" algn="l" defTabSz="914400" rtl="0" eaLnBrk="1" fontAlgn="base"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Enhances room acoustics, improves well-being</a:t>
            </a:r>
          </a:p>
          <a:p>
            <a:pPr marL="285750" marR="0" lvl="0" indent="-285750" algn="l" defTabSz="914400" rtl="0" eaLnBrk="1" fontAlgn="base"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Exceeds industry safety standards</a:t>
            </a:r>
          </a:p>
          <a:p>
            <a:pPr marL="0" marR="0" lvl="0" indent="0" algn="l" defTabSz="914400" rtl="0" eaLnBrk="1" fontAlgn="base" latinLnBrk="0" hangingPunct="1">
              <a:lnSpc>
                <a:spcPct val="100000"/>
              </a:lnSpc>
              <a:spcBef>
                <a:spcPts val="0"/>
              </a:spcBef>
              <a:spcAft>
                <a:spcPts val="0"/>
              </a:spcAft>
              <a:buClrTx/>
              <a:buSzPct val="100000"/>
              <a:buFont typeface="Calibri"/>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Pct val="100000"/>
              <a:buFont typeface="Calibri"/>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Text Placeholder 1">
            <a:extLst>
              <a:ext uri="{FF2B5EF4-FFF2-40B4-BE49-F238E27FC236}">
                <a16:creationId xmlns:a16="http://schemas.microsoft.com/office/drawing/2014/main" id="{C54C1C25-2E22-4F29-B9A1-99CC94C1FF52}"/>
              </a:ext>
            </a:extLst>
          </p:cNvPr>
          <p:cNvSpPr txBox="1">
            <a:spLocks/>
          </p:cNvSpPr>
          <p:nvPr>
            <p:custDataLst>
              <p:tags r:id="rId9"/>
            </p:custDataLst>
          </p:nvPr>
        </p:nvSpPr>
        <p:spPr bwMode="auto">
          <a:xfrm>
            <a:off x="5982144" y="3934747"/>
            <a:ext cx="2699824" cy="4608004"/>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marL="215989" indent="-215989" algn="l" rtl="0" eaLnBrk="1" fontAlgn="base"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1pPr>
            <a:lvl2pPr marL="431978" indent="-215989" algn="l" rtl="0" eaLnBrk="1" fontAlgn="base"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2pPr>
            <a:lvl3pPr marL="647967" indent="-215989" algn="l" rtl="0" eaLnBrk="1" fontAlgn="base" hangingPunct="1">
              <a:spcBef>
                <a:spcPts val="0"/>
              </a:spcBef>
              <a:spcAft>
                <a:spcPts val="0"/>
              </a:spcAft>
              <a:buClrTx/>
              <a:buSzPct val="100000"/>
              <a:buFont typeface="Wingdings"/>
              <a:buChar char="§"/>
              <a:defRPr sz="1800" b="0" i="0" u="none" kern="1200">
                <a:solidFill>
                  <a:schemeClr val="tx1"/>
                </a:solidFill>
                <a:latin typeface="Calibri"/>
                <a:ea typeface="+mn-ea"/>
                <a:cs typeface="+mn-cs"/>
              </a:defRPr>
            </a:lvl3pPr>
            <a:lvl4pPr marL="863956" indent="-215989" algn="l" rtl="0" eaLnBrk="1" fontAlgn="base"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4pPr>
            <a:lvl5pPr marL="1079945" indent="-215989" algn="l" rtl="0" eaLnBrk="1" fontAlgn="base" hangingPunct="1">
              <a:spcBef>
                <a:spcPts val="0"/>
              </a:spcBef>
              <a:spcAft>
                <a:spcPts val="0"/>
              </a:spcAft>
              <a:buClrTx/>
              <a:buSzPct val="100000"/>
              <a:buFont typeface="Calibri"/>
              <a:buChar char="–"/>
              <a:defRPr sz="1800" b="0" i="0" u="none" kern="1200">
                <a:solidFill>
                  <a:schemeClr val="tx1"/>
                </a:solidFill>
                <a:latin typeface="Calibri"/>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a:buNone/>
            </a:pPr>
            <a:endParaRPr lang="en-US" sz="1600" dirty="0">
              <a:solidFill>
                <a:srgbClr val="000000"/>
              </a:solidFill>
            </a:endParaRPr>
          </a:p>
          <a:p>
            <a:pPr marL="285750" indent="-285750">
              <a:spcAft>
                <a:spcPts val="400"/>
              </a:spcAft>
              <a:buFont typeface="Arial" panose="020B0604020202020204" pitchFamily="34" charset="0"/>
              <a:buChar char="•"/>
            </a:pPr>
            <a:r>
              <a:rPr lang="en-US" sz="1400" dirty="0">
                <a:solidFill>
                  <a:srgbClr val="000000"/>
                </a:solidFill>
              </a:rPr>
              <a:t>People feel at ease, inviting atmosphere</a:t>
            </a:r>
          </a:p>
          <a:p>
            <a:pPr marL="285750" indent="-285750">
              <a:spcAft>
                <a:spcPts val="400"/>
              </a:spcAft>
              <a:buFont typeface="Arial" panose="020B0604020202020204" pitchFamily="34" charset="0"/>
              <a:buChar char="•"/>
            </a:pPr>
            <a:r>
              <a:rPr lang="en-US" sz="1400" dirty="0">
                <a:solidFill>
                  <a:srgbClr val="000000"/>
                </a:solidFill>
              </a:rPr>
              <a:t>Creates a serene outdoor feeling</a:t>
            </a:r>
          </a:p>
          <a:p>
            <a:pPr marL="285750" indent="-285750">
              <a:spcAft>
                <a:spcPts val="400"/>
              </a:spcAft>
              <a:buFont typeface="Arial" panose="020B0604020202020204" pitchFamily="34" charset="0"/>
              <a:buChar char="•"/>
            </a:pPr>
            <a:r>
              <a:rPr lang="en-US" sz="1400" dirty="0">
                <a:solidFill>
                  <a:srgbClr val="000000"/>
                </a:solidFill>
              </a:rPr>
              <a:t>Enhances room acoustics, improves well-being and</a:t>
            </a:r>
            <a:r>
              <a:rPr lang="en-US" sz="1400" dirty="0"/>
              <a:t> meeting quality. </a:t>
            </a:r>
          </a:p>
          <a:p>
            <a:pPr marL="285750" indent="-285750">
              <a:spcAft>
                <a:spcPts val="400"/>
              </a:spcAft>
              <a:buFont typeface="Arial" panose="020B0604020202020204" pitchFamily="34" charset="0"/>
              <a:buChar char="•"/>
            </a:pPr>
            <a:r>
              <a:rPr lang="en-US" sz="1400" dirty="0"/>
              <a:t>The improved acoustics and homogeneous light will be less tiring keeping people more focused for longer periods</a:t>
            </a:r>
            <a:endParaRPr lang="en-US" sz="1400" dirty="0">
              <a:solidFill>
                <a:srgbClr val="000000"/>
              </a:solidFill>
            </a:endParaRPr>
          </a:p>
          <a:p>
            <a:pPr marL="0" indent="0">
              <a:buFont typeface="Calibri"/>
              <a:buNone/>
            </a:pPr>
            <a:endParaRPr lang="en-US" sz="1600" dirty="0">
              <a:solidFill>
                <a:srgbClr val="000000"/>
              </a:solidFill>
            </a:endParaRPr>
          </a:p>
          <a:p>
            <a:pPr marL="0" indent="0">
              <a:buFont typeface="Calibri"/>
              <a:buNone/>
            </a:pPr>
            <a:endParaRPr lang="en-US" sz="1600" dirty="0">
              <a:solidFill>
                <a:srgbClr val="000000"/>
              </a:solidFill>
            </a:endParaRPr>
          </a:p>
        </p:txBody>
      </p:sp>
    </p:spTree>
    <p:custDataLst>
      <p:tags r:id="rId1"/>
    </p:custDataLst>
    <p:extLst>
      <p:ext uri="{BB962C8B-B14F-4D97-AF65-F5344CB8AC3E}">
        <p14:creationId xmlns:p14="http://schemas.microsoft.com/office/powerpoint/2010/main" val="2054132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898" r="192"/>
          <a:stretch/>
        </p:blipFill>
        <p:spPr>
          <a:xfrm>
            <a:off x="0" y="0"/>
            <a:ext cx="9756576" cy="6781800"/>
          </a:xfrm>
          <a:prstGeom prst="rect">
            <a:avLst/>
          </a:prstGeom>
        </p:spPr>
      </p:pic>
      <p:sp>
        <p:nvSpPr>
          <p:cNvPr id="6" name="Rectangle 5"/>
          <p:cNvSpPr/>
          <p:nvPr/>
        </p:nvSpPr>
        <p:spPr>
          <a:xfrm>
            <a:off x="6517" y="6669360"/>
            <a:ext cx="9750059"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bg1"/>
                </a:solidFill>
              </a:rPr>
              <a:t>L’Etoille</a:t>
            </a:r>
            <a:r>
              <a:rPr lang="en-US" sz="1200" dirty="0">
                <a:solidFill>
                  <a:schemeClr val="bg1"/>
                </a:solidFill>
              </a:rPr>
              <a:t>, St Petersburg, Russia</a:t>
            </a:r>
          </a:p>
        </p:txBody>
      </p:sp>
    </p:spTree>
    <p:extLst>
      <p:ext uri="{BB962C8B-B14F-4D97-AF65-F5344CB8AC3E}">
        <p14:creationId xmlns:p14="http://schemas.microsoft.com/office/powerpoint/2010/main" val="400714697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rtlCol="0">
            <a:noAutofit/>
          </a:bodyPr>
          <a:lstStyle/>
          <a:p>
            <a:r>
              <a:rPr lang="en-US" sz="1200">
                <a:solidFill>
                  <a:srgbClr val="000000"/>
                </a:solidFill>
              </a:rPr>
              <a:t>17</a:t>
            </a:r>
          </a:p>
        </p:txBody>
      </p:sp>
      <p:sp>
        <p:nvSpPr>
          <p:cNvPr id="9" name="TextBox 8"/>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8" name="Picture 7"/>
          <p:cNvPicPr>
            <a:picLocks/>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pic>
      <p:sp>
        <p:nvSpPr>
          <p:cNvPr id="3" name="Rectangle 2"/>
          <p:cNvSpPr/>
          <p:nvPr/>
        </p:nvSpPr>
        <p:spPr>
          <a:xfrm>
            <a:off x="-4613" y="6669360"/>
            <a:ext cx="9154633"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668" y="6632289"/>
            <a:ext cx="9067454" cy="276999"/>
          </a:xfrm>
          <a:prstGeom prst="rect">
            <a:avLst/>
          </a:prstGeom>
          <a:noFill/>
          <a:ln>
            <a:noFill/>
          </a:ln>
        </p:spPr>
        <p:txBody>
          <a:bodyPr wrap="square" rtlCol="0">
            <a:spAutoFit/>
          </a:bodyPr>
          <a:lstStyle/>
          <a:p>
            <a:r>
              <a:rPr lang="en-US" sz="1200" dirty="0" err="1">
                <a:solidFill>
                  <a:schemeClr val="bg1"/>
                </a:solidFill>
              </a:rPr>
              <a:t>Bershka</a:t>
            </a:r>
            <a:r>
              <a:rPr lang="en-US" sz="1200" dirty="0">
                <a:solidFill>
                  <a:schemeClr val="bg1"/>
                </a:solidFill>
              </a:rPr>
              <a:t> Store, Turin, Italy</a:t>
            </a:r>
            <a:endParaRPr lang="en-US" sz="1200" b="1" dirty="0">
              <a:solidFill>
                <a:schemeClr val="bg1"/>
              </a:solidFill>
            </a:endParaRPr>
          </a:p>
        </p:txBody>
      </p:sp>
      <p:pic>
        <p:nvPicPr>
          <p:cNvPr id="6" name="Picture 5"/>
          <p:cNvPicPr>
            <a:picLocks noChangeAspect="1"/>
          </p:cNvPicPr>
          <p:nvPr>
            <p:custDataLst>
              <p:tags r:id="rId5"/>
            </p:custDataLst>
          </p:nvPr>
        </p:nvPicPr>
        <p:blipFill rotWithShape="1">
          <a:blip r:embed="rId9" cstate="print">
            <a:extLst>
              <a:ext uri="{28A0092B-C50C-407E-A947-70E740481C1C}">
                <a14:useLocalDpi xmlns:a14="http://schemas.microsoft.com/office/drawing/2010/main" val="0"/>
              </a:ext>
            </a:extLst>
          </a:blip>
          <a:srcRect l="24050"/>
          <a:stretch/>
        </p:blipFill>
        <p:spPr>
          <a:xfrm>
            <a:off x="0" y="-762000"/>
            <a:ext cx="9144000" cy="7435578"/>
          </a:xfrm>
          <a:prstGeom prst="rect">
            <a:avLst/>
          </a:prstGeom>
        </p:spPr>
      </p:pic>
    </p:spTree>
    <p:custDataLst>
      <p:tags r:id="rId1"/>
    </p:custDataLst>
    <p:extLst>
      <p:ext uri="{BB962C8B-B14F-4D97-AF65-F5344CB8AC3E}">
        <p14:creationId xmlns:p14="http://schemas.microsoft.com/office/powerpoint/2010/main" val="2895450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rtlCol="0">
            <a:noAutofit/>
          </a:bodyPr>
          <a:lstStyle/>
          <a:p>
            <a:r>
              <a:rPr lang="en-US" sz="1200">
                <a:solidFill>
                  <a:srgbClr val="000000"/>
                </a:solidFill>
              </a:rPr>
              <a:t>17</a:t>
            </a:r>
          </a:p>
        </p:txBody>
      </p:sp>
      <p:sp>
        <p:nvSpPr>
          <p:cNvPr id="9" name="TextBox 8"/>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8" name="Picture 7"/>
          <p:cNvPicPr>
            <a:picLocks/>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pic>
      <p:sp>
        <p:nvSpPr>
          <p:cNvPr id="3" name="Rectangle 2"/>
          <p:cNvSpPr/>
          <p:nvPr/>
        </p:nvSpPr>
        <p:spPr>
          <a:xfrm>
            <a:off x="-4613" y="6669360"/>
            <a:ext cx="9154633"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668" y="6632289"/>
            <a:ext cx="9067454" cy="276999"/>
          </a:xfrm>
          <a:prstGeom prst="rect">
            <a:avLst/>
          </a:prstGeom>
          <a:noFill/>
          <a:ln>
            <a:noFill/>
          </a:ln>
        </p:spPr>
        <p:txBody>
          <a:bodyPr wrap="square" rtlCol="0">
            <a:spAutoFit/>
          </a:bodyPr>
          <a:lstStyle/>
          <a:p>
            <a:r>
              <a:rPr lang="en-US" sz="1200" dirty="0" err="1">
                <a:solidFill>
                  <a:schemeClr val="bg1"/>
                </a:solidFill>
              </a:rPr>
              <a:t>Kaufland</a:t>
            </a:r>
            <a:r>
              <a:rPr lang="en-US" sz="1200" dirty="0">
                <a:solidFill>
                  <a:schemeClr val="bg1"/>
                </a:solidFill>
              </a:rPr>
              <a:t>, </a:t>
            </a:r>
            <a:r>
              <a:rPr lang="en-US" sz="1200" dirty="0" err="1">
                <a:solidFill>
                  <a:schemeClr val="bg1"/>
                </a:solidFill>
              </a:rPr>
              <a:t>Gemany</a:t>
            </a:r>
            <a:r>
              <a:rPr lang="en-US" sz="1200" dirty="0">
                <a:solidFill>
                  <a:schemeClr val="bg1"/>
                </a:solidFill>
              </a:rPr>
              <a:t> / Romania</a:t>
            </a:r>
            <a:endParaRPr lang="en-US" sz="1200" b="1" dirty="0">
              <a:solidFill>
                <a:schemeClr val="bg1"/>
              </a:solidFill>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2750"/>
          <a:stretch/>
        </p:blipFill>
        <p:spPr>
          <a:xfrm>
            <a:off x="0" y="0"/>
            <a:ext cx="9144000" cy="6669360"/>
          </a:xfrm>
          <a:prstGeom prst="rect">
            <a:avLst/>
          </a:prstGeom>
        </p:spPr>
      </p:pic>
    </p:spTree>
    <p:custDataLst>
      <p:tags r:id="rId1"/>
    </p:custDataLst>
    <p:extLst>
      <p:ext uri="{BB962C8B-B14F-4D97-AF65-F5344CB8AC3E}">
        <p14:creationId xmlns:p14="http://schemas.microsoft.com/office/powerpoint/2010/main" val="1806328561"/>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694FCD-95E0-429D-AEF5-6AF81AEDF8D7}"/>
              </a:ext>
            </a:extLst>
          </p:cNvPr>
          <p:cNvSpPr/>
          <p:nvPr/>
        </p:nvSpPr>
        <p:spPr>
          <a:xfrm>
            <a:off x="6517" y="0"/>
            <a:ext cx="913748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17" y="6669361"/>
            <a:ext cx="9137483" cy="188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rPr>
              <a:t>Banco Popular, Spain, Madrid</a:t>
            </a:r>
          </a:p>
        </p:txBody>
      </p:sp>
      <p:pic>
        <p:nvPicPr>
          <p:cNvPr id="9" name="Picture 8">
            <a:extLst>
              <a:ext uri="{FF2B5EF4-FFF2-40B4-BE49-F238E27FC236}">
                <a16:creationId xmlns:a16="http://schemas.microsoft.com/office/drawing/2014/main" id="{3F061D34-96E8-4653-8B3E-46EAEC93C1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61" r="10606"/>
          <a:stretch/>
        </p:blipFill>
        <p:spPr>
          <a:xfrm>
            <a:off x="-29030" y="-76200"/>
            <a:ext cx="9173030" cy="6705600"/>
          </a:xfrm>
          <a:prstGeom prst="rect">
            <a:avLst/>
          </a:prstGeom>
        </p:spPr>
      </p:pic>
    </p:spTree>
    <p:extLst>
      <p:ext uri="{BB962C8B-B14F-4D97-AF65-F5344CB8AC3E}">
        <p14:creationId xmlns:p14="http://schemas.microsoft.com/office/powerpoint/2010/main" val="408053163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rtlCol="0">
            <a:noAutofit/>
          </a:bodyPr>
          <a:lstStyle/>
          <a:p>
            <a:r>
              <a:rPr lang="en-US" sz="1200" dirty="0">
                <a:solidFill>
                  <a:srgbClr val="000000"/>
                </a:solidFill>
              </a:rPr>
              <a:t>14</a:t>
            </a:r>
          </a:p>
        </p:txBody>
      </p:sp>
      <p:sp>
        <p:nvSpPr>
          <p:cNvPr id="9" name="TextBox 8"/>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8" name="Picture 7"/>
          <p:cNvPicPr>
            <a:picLocks/>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pic>
      <p:sp>
        <p:nvSpPr>
          <p:cNvPr id="3" name="Rectangle 2"/>
          <p:cNvSpPr/>
          <p:nvPr/>
        </p:nvSpPr>
        <p:spPr>
          <a:xfrm>
            <a:off x="-4613" y="6669360"/>
            <a:ext cx="9154633"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512" y="6633099"/>
            <a:ext cx="9067454" cy="276999"/>
          </a:xfrm>
          <a:prstGeom prst="rect">
            <a:avLst/>
          </a:prstGeom>
          <a:noFill/>
          <a:ln>
            <a:noFill/>
          </a:ln>
        </p:spPr>
        <p:txBody>
          <a:bodyPr wrap="square" rtlCol="0">
            <a:spAutoFit/>
          </a:bodyPr>
          <a:lstStyle/>
          <a:p>
            <a:r>
              <a:rPr lang="en-US" sz="1200" dirty="0">
                <a:solidFill>
                  <a:schemeClr val="bg1"/>
                </a:solidFill>
              </a:rPr>
              <a:t>BMW / Mini Showroom – Tel  Aviv - Israel</a:t>
            </a:r>
            <a:endParaRPr lang="en-US" sz="1200" b="1" dirty="0">
              <a:solidFill>
                <a:schemeClr val="bg1"/>
              </a:solidFill>
            </a:endParaRP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r="15279" b="17460"/>
          <a:stretch/>
        </p:blipFill>
        <p:spPr>
          <a:xfrm>
            <a:off x="1" y="0"/>
            <a:ext cx="9144000" cy="6724350"/>
          </a:xfrm>
          <a:prstGeom prst="rect">
            <a:avLst/>
          </a:prstGeom>
        </p:spPr>
      </p:pic>
    </p:spTree>
    <p:custDataLst>
      <p:tags r:id="rId1"/>
    </p:custDataLst>
    <p:extLst>
      <p:ext uri="{BB962C8B-B14F-4D97-AF65-F5344CB8AC3E}">
        <p14:creationId xmlns:p14="http://schemas.microsoft.com/office/powerpoint/2010/main" val="1361710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705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rtlCol="0">
            <a:noAutofit/>
          </a:bodyPr>
          <a:lstStyle/>
          <a:p>
            <a:r>
              <a:rPr lang="en-US" sz="1200" dirty="0">
                <a:solidFill>
                  <a:srgbClr val="000000"/>
                </a:solidFill>
              </a:rPr>
              <a:t>14</a:t>
            </a:r>
          </a:p>
        </p:txBody>
      </p:sp>
      <p:sp>
        <p:nvSpPr>
          <p:cNvPr id="9" name="TextBox 8"/>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rtlCol="0" anchor="t">
            <a:noAutofit/>
          </a:bodyPr>
          <a:lstStyle/>
          <a:p>
            <a:r>
              <a:rPr lang="en-US" sz="900">
                <a:solidFill>
                  <a:srgbClr val="000000"/>
                </a:solidFill>
              </a:rPr>
              <a:t>            </a:t>
            </a:r>
          </a:p>
        </p:txBody>
      </p:sp>
      <p:pic>
        <p:nvPicPr>
          <p:cNvPr id="8" name="Picture 7"/>
          <p:cNvPicPr>
            <a:picLocks/>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7632065" y="6425946"/>
            <a:ext cx="1080008" cy="198628"/>
          </a:xfrm>
          <a:prstGeom prst="rect">
            <a:avLst/>
          </a:prstGeom>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pic>
      <p:sp>
        <p:nvSpPr>
          <p:cNvPr id="3" name="Rectangle 2"/>
          <p:cNvSpPr/>
          <p:nvPr/>
        </p:nvSpPr>
        <p:spPr>
          <a:xfrm>
            <a:off x="-4613" y="6669360"/>
            <a:ext cx="9154633" cy="2172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512" y="6633099"/>
            <a:ext cx="9067454" cy="276999"/>
          </a:xfrm>
          <a:prstGeom prst="rect">
            <a:avLst/>
          </a:prstGeom>
          <a:noFill/>
          <a:ln>
            <a:noFill/>
          </a:ln>
        </p:spPr>
        <p:txBody>
          <a:bodyPr wrap="square" rtlCol="0">
            <a:spAutoFit/>
          </a:bodyPr>
          <a:lstStyle/>
          <a:p>
            <a:r>
              <a:rPr lang="en-US" sz="1200" dirty="0" err="1">
                <a:solidFill>
                  <a:schemeClr val="bg1"/>
                </a:solidFill>
              </a:rPr>
              <a:t>Kvadrat</a:t>
            </a:r>
            <a:r>
              <a:rPr lang="en-US" sz="1200" dirty="0">
                <a:solidFill>
                  <a:schemeClr val="bg1"/>
                </a:solidFill>
              </a:rPr>
              <a:t> </a:t>
            </a:r>
            <a:r>
              <a:rPr lang="en-US" sz="1200" dirty="0" err="1">
                <a:solidFill>
                  <a:schemeClr val="bg1"/>
                </a:solidFill>
              </a:rPr>
              <a:t>SHowroom</a:t>
            </a:r>
            <a:endParaRPr lang="en-US" sz="1200" b="1" dirty="0">
              <a:solidFill>
                <a:schemeClr val="bg1"/>
              </a:solidFill>
            </a:endParaRPr>
          </a:p>
        </p:txBody>
      </p:sp>
      <p:pic>
        <p:nvPicPr>
          <p:cNvPr id="11" name="Picture 10" descr="Kvadrat 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3900" y="0"/>
            <a:ext cx="5151120" cy="6705600"/>
          </a:xfrm>
          <a:prstGeom prst="rect">
            <a:avLst/>
          </a:prstGeom>
        </p:spPr>
      </p:pic>
    </p:spTree>
    <p:custDataLst>
      <p:tags r:id="rId1"/>
    </p:custDataLst>
    <p:extLst>
      <p:ext uri="{BB962C8B-B14F-4D97-AF65-F5344CB8AC3E}">
        <p14:creationId xmlns:p14="http://schemas.microsoft.com/office/powerpoint/2010/main" val="3226778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p:cNvSpPr>
          <p:nvPr>
            <p:custDataLst>
              <p:tags r:id="rId2"/>
            </p:custDataLst>
          </p:nvPr>
        </p:nvSpPr>
        <p:spPr>
          <a:xfrm>
            <a:off x="234950" y="6466078"/>
            <a:ext cx="503936" cy="18415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r>
              <a:rPr lang="en-US" sz="1200" dirty="0">
                <a:solidFill>
                  <a:srgbClr val="000000"/>
                </a:solidFill>
              </a:rPr>
              <a:t>1</a:t>
            </a:r>
          </a:p>
        </p:txBody>
      </p:sp>
      <p:sp>
        <p:nvSpPr>
          <p:cNvPr id="10" name="TextBox 9"/>
          <p:cNvSpPr txBox="1">
            <a:spLocks/>
          </p:cNvSpPr>
          <p:nvPr>
            <p:custDataLst>
              <p:tags r:id="rId3"/>
            </p:custDataLst>
          </p:nvPr>
        </p:nvSpPr>
        <p:spPr>
          <a:xfrm>
            <a:off x="540004" y="6502400"/>
            <a:ext cx="4536478" cy="1397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r>
              <a:rPr lang="en-US" sz="900" dirty="0">
                <a:solidFill>
                  <a:srgbClr val="000000"/>
                </a:solidFill>
              </a:rPr>
              <a:t>            </a:t>
            </a:r>
          </a:p>
        </p:txBody>
      </p:sp>
      <p:sp>
        <p:nvSpPr>
          <p:cNvPr id="12" name="Title 1"/>
          <p:cNvSpPr>
            <a:spLocks noGrp="1"/>
          </p:cNvSpPr>
          <p:nvPr>
            <p:ph type="title"/>
            <p:custDataLst>
              <p:tags r:id="rId4"/>
            </p:custDataLst>
          </p:nvPr>
        </p:nvSpPr>
        <p:spPr>
          <a:xfrm>
            <a:off x="360000" y="252000"/>
            <a:ext cx="8064005" cy="1007999"/>
          </a:xfrm>
          <a:ln w="0"/>
          <a:effectLst/>
          <a:extLst>
            <a:ext uri="{53640926-AAD7-44D8-BBD7-CCE9431645EC}">
              <a14:shadowObscured xmlns:a14="http://schemas.microsoft.com/office/drawing/2010/main"/>
            </a:ext>
          </a:extLst>
        </p:spPr>
        <p:txBody>
          <a:bodyPr wrap="square" lIns="0" tIns="0" rIns="0" bIns="0" anchor="t"/>
          <a:lstStyle/>
          <a:p>
            <a:pPr algn="l" fontAlgn="base">
              <a:spcBef>
                <a:spcPts val="0"/>
              </a:spcBef>
              <a:spcAft>
                <a:spcPts val="0"/>
              </a:spcAft>
            </a:pPr>
            <a:r>
              <a:rPr lang="en-US" sz="3200" dirty="0"/>
              <a:t>Key values</a:t>
            </a:r>
            <a:br>
              <a:rPr lang="en-US" sz="1800" dirty="0">
                <a:latin typeface="+mn-lt"/>
              </a:rPr>
            </a:br>
            <a:endParaRPr lang="en-US" sz="2400" dirty="0">
              <a:solidFill>
                <a:srgbClr val="FF0000"/>
              </a:solidFill>
              <a:latin typeface="+mn-lt"/>
            </a:endParaRPr>
          </a:p>
        </p:txBody>
      </p:sp>
      <mc:AlternateContent xmlns:mc="http://schemas.openxmlformats.org/markup-compatibility/2006" xmlns:a14="http://schemas.microsoft.com/office/drawing/2010/main">
        <mc:Choice Requires="a14">
          <p:sp>
            <p:nvSpPr>
              <p:cNvPr id="13" name="Rectangle 12"/>
              <p:cNvSpPr/>
              <p:nvPr>
                <p:custDataLst>
                  <p:tags r:id="rId5"/>
                </p:custDataLst>
              </p:nvPr>
            </p:nvSpPr>
            <p:spPr>
              <a:xfrm>
                <a:off x="323528" y="1082225"/>
                <a:ext cx="5778847" cy="5693866"/>
              </a:xfrm>
              <a:prstGeom prst="rect">
                <a:avLst/>
              </a:prstGeom>
            </p:spPr>
            <p:txBody>
              <a:bodyPr wrap="square">
                <a:spAutoFit/>
              </a:bodyPr>
              <a:lstStyle/>
              <a:p>
                <a:r>
                  <a:rPr lang="en-US" b="1" dirty="0">
                    <a:solidFill>
                      <a:schemeClr val="tx1"/>
                    </a:solidFill>
                  </a:rPr>
                  <a:t>Superior homogeneous light</a:t>
                </a:r>
              </a:p>
              <a:p>
                <a:pPr marL="285750" lvl="0" indent="-285750">
                  <a:buFont typeface="Arial" panose="020B0604020202020204" pitchFamily="34" charset="0"/>
                  <a:buChar char="•"/>
                </a:pPr>
                <a:r>
                  <a:rPr lang="en-US" sz="1600" dirty="0">
                    <a:solidFill>
                      <a:schemeClr val="tx1"/>
                    </a:solidFill>
                  </a:rPr>
                  <a:t>Hides the source of light completely</a:t>
                </a:r>
              </a:p>
              <a:p>
                <a:pPr marL="285750" lvl="0" indent="-285750">
                  <a:buFont typeface="Arial" panose="020B0604020202020204" pitchFamily="34" charset="0"/>
                  <a:buChar char="•"/>
                </a:pPr>
                <a:r>
                  <a:rPr lang="en-GB" sz="1600" dirty="0">
                    <a:solidFill>
                      <a:schemeClr val="tx1"/>
                    </a:solidFill>
                  </a:rPr>
                  <a:t>Excellent uniform light distribution</a:t>
                </a:r>
              </a:p>
              <a:p>
                <a:pPr marL="285750" lvl="0" indent="-285750">
                  <a:buFont typeface="Arial" panose="020B0604020202020204" pitchFamily="34" charset="0"/>
                  <a:buChar char="•"/>
                </a:pPr>
                <a:r>
                  <a:rPr lang="en-US" sz="1600" dirty="0">
                    <a:solidFill>
                      <a:schemeClr val="tx1"/>
                    </a:solidFill>
                  </a:rPr>
                  <a:t>Daylight experience: great functional light to work and be under</a:t>
                </a:r>
              </a:p>
              <a:p>
                <a:pPr marL="285750" lvl="0" indent="-285750">
                  <a:buFont typeface="Arial" panose="020B0604020202020204" pitchFamily="34" charset="0"/>
                  <a:buChar char="•"/>
                </a:pPr>
                <a:r>
                  <a:rPr lang="en-GB" sz="1600" dirty="0">
                    <a:solidFill>
                      <a:schemeClr val="tx1"/>
                    </a:solidFill>
                  </a:rPr>
                  <a:t>Max 3200 lm/m² = 300 fc </a:t>
                </a:r>
                <a:r>
                  <a:rPr lang="en-GB" sz="1100" dirty="0">
                    <a:solidFill>
                      <a:schemeClr val="tx1"/>
                    </a:solidFill>
                  </a:rPr>
                  <a:t>(at fixture level) </a:t>
                </a:r>
                <a:r>
                  <a:rPr lang="en-GB" sz="1600" dirty="0">
                    <a:solidFill>
                      <a:schemeClr val="tx1"/>
                    </a:solidFill>
                  </a:rPr>
                  <a:t>(for 4000 K version)</a:t>
                </a:r>
              </a:p>
              <a:p>
                <a:pPr marL="285750" lvl="0" indent="-285750">
                  <a:buFont typeface="Arial" panose="020B0604020202020204" pitchFamily="34" charset="0"/>
                  <a:buChar char="•"/>
                </a:pPr>
                <a:endParaRPr lang="en-US" sz="1200" dirty="0">
                  <a:solidFill>
                    <a:schemeClr val="tx1"/>
                  </a:solidFill>
                </a:endParaRPr>
              </a:p>
              <a:p>
                <a:pPr lvl="0"/>
                <a:r>
                  <a:rPr lang="en-US" b="1" dirty="0">
                    <a:solidFill>
                      <a:schemeClr val="tx1"/>
                    </a:solidFill>
                  </a:rPr>
                  <a:t>Sensory enhancing</a:t>
                </a:r>
              </a:p>
              <a:p>
                <a:pPr marL="285750" lvl="0" indent="-285750">
                  <a:buFont typeface="Arial" panose="020B0604020202020204" pitchFamily="34" charset="0"/>
                  <a:buChar char="•"/>
                </a:pPr>
                <a:r>
                  <a:rPr lang="en-US" sz="1600" dirty="0">
                    <a:solidFill>
                      <a:schemeClr val="tx1"/>
                    </a:solidFill>
                  </a:rPr>
                  <a:t>Bright uniform glare-free LED light that eliminates shadows</a:t>
                </a:r>
              </a:p>
              <a:p>
                <a:pPr marL="285750" lvl="0" indent="-285750">
                  <a:buFont typeface="Arial" panose="020B0604020202020204" pitchFamily="34" charset="0"/>
                  <a:buChar char="•"/>
                </a:pPr>
                <a:r>
                  <a:rPr lang="en-US" sz="1600" dirty="0">
                    <a:solidFill>
                      <a:schemeClr val="tx1"/>
                    </a:solidFill>
                  </a:rPr>
                  <a:t>Enhances room acoustics by reducing disturbing sound:</a:t>
                </a:r>
              </a:p>
              <a:p>
                <a:pPr marL="742950" lvl="1" indent="-285750">
                  <a:buFont typeface="Arial" panose="020B0604020202020204" pitchFamily="34" charset="0"/>
                  <a:buChar char="•"/>
                </a:pPr>
                <a:r>
                  <a:rPr lang="en-US" sz="1600" dirty="0">
                    <a:solidFill>
                      <a:schemeClr val="tx1"/>
                    </a:solidFill>
                  </a:rPr>
                  <a:t>ASTM C423 99: NRC 0.6</a:t>
                </a:r>
              </a:p>
              <a:p>
                <a:pPr marL="742950" lvl="1" indent="-285750">
                  <a:buFont typeface="Arial" panose="020B0604020202020204" pitchFamily="34" charset="0"/>
                  <a:buChar char="•"/>
                </a:pPr>
                <a:r>
                  <a:rPr lang="en-US" sz="1600" dirty="0">
                    <a:solidFill>
                      <a:schemeClr val="tx1"/>
                    </a:solidFill>
                  </a:rPr>
                  <a:t>EN 11654: </a:t>
                </a:r>
                <a14:m>
                  <m:oMath xmlns:m="http://schemas.openxmlformats.org/officeDocument/2006/math">
                    <m:r>
                      <a:rPr lang="en-US" sz="1600" i="1" smtClean="0">
                        <a:solidFill>
                          <a:schemeClr val="tx1"/>
                        </a:solidFill>
                        <a:latin typeface="Cambria Math" panose="02040503050406030204" pitchFamily="18" charset="0"/>
                        <a:ea typeface="Cambria Math" panose="02040503050406030204" pitchFamily="18" charset="0"/>
                      </a:rPr>
                      <m:t>𝛼</m:t>
                    </m:r>
                    <m:r>
                      <a:rPr lang="en-US" sz="1600" b="0" i="1" baseline="-25000" smtClean="0">
                        <a:solidFill>
                          <a:schemeClr val="tx1"/>
                        </a:solidFill>
                        <a:latin typeface="Cambria Math" panose="02040503050406030204" pitchFamily="18" charset="0"/>
                        <a:ea typeface="Cambria Math" panose="02040503050406030204" pitchFamily="18" charset="0"/>
                      </a:rPr>
                      <m:t>𝑤</m:t>
                    </m:r>
                  </m:oMath>
                </a14:m>
                <a:r>
                  <a:rPr lang="en-US" sz="1600" dirty="0">
                    <a:solidFill>
                      <a:schemeClr val="tx1"/>
                    </a:solidFill>
                  </a:rPr>
                  <a:t> 0.6 / Class C</a:t>
                </a:r>
              </a:p>
              <a:p>
                <a:pPr marL="742950" lvl="1" indent="-285750">
                  <a:buFont typeface="Arial" panose="020B0604020202020204" pitchFamily="34" charset="0"/>
                  <a:buChar char="•"/>
                </a:pPr>
                <a:r>
                  <a:rPr lang="en-US" sz="1600" dirty="0">
                    <a:solidFill>
                      <a:schemeClr val="tx1"/>
                    </a:solidFill>
                  </a:rPr>
                  <a:t>Optional: NRC 0.85 / </a:t>
                </a:r>
                <a14:m>
                  <m:oMath xmlns:m="http://schemas.openxmlformats.org/officeDocument/2006/math">
                    <m:r>
                      <a:rPr lang="en-US" sz="1600" i="1">
                        <a:solidFill>
                          <a:schemeClr val="tx1"/>
                        </a:solidFill>
                        <a:latin typeface="Cambria Math" panose="02040503050406030204" pitchFamily="18" charset="0"/>
                        <a:ea typeface="Cambria Math" panose="02040503050406030204" pitchFamily="18" charset="0"/>
                      </a:rPr>
                      <m:t>𝛼</m:t>
                    </m:r>
                    <m:r>
                      <a:rPr lang="en-US" sz="1600" i="1" baseline="-25000">
                        <a:solidFill>
                          <a:schemeClr val="tx1"/>
                        </a:solidFill>
                        <a:latin typeface="Cambria Math" panose="02040503050406030204" pitchFamily="18" charset="0"/>
                        <a:ea typeface="Cambria Math" panose="02040503050406030204" pitchFamily="18" charset="0"/>
                      </a:rPr>
                      <m:t>𝑤</m:t>
                    </m:r>
                  </m:oMath>
                </a14:m>
                <a:r>
                  <a:rPr lang="en-US" sz="1600" dirty="0">
                    <a:solidFill>
                      <a:schemeClr val="tx1"/>
                    </a:solidFill>
                  </a:rPr>
                  <a:t> 0.8</a:t>
                </a:r>
              </a:p>
              <a:p>
                <a:endParaRPr lang="en-US" sz="1200" b="1" dirty="0">
                  <a:solidFill>
                    <a:schemeClr val="tx1"/>
                  </a:solidFill>
                </a:endParaRPr>
              </a:p>
              <a:p>
                <a:r>
                  <a:rPr lang="en-US" b="1" dirty="0">
                    <a:solidFill>
                      <a:schemeClr val="tx1"/>
                    </a:solidFill>
                  </a:rPr>
                  <a:t>Simply smarter</a:t>
                </a:r>
              </a:p>
              <a:p>
                <a:pPr marL="285750" lvl="0" indent="-285750">
                  <a:buFont typeface="Arial" panose="020B0604020202020204" pitchFamily="34" charset="0"/>
                  <a:buChar char="•"/>
                </a:pPr>
                <a:r>
                  <a:rPr lang="en-US" sz="1600" dirty="0">
                    <a:solidFill>
                      <a:schemeClr val="tx1"/>
                    </a:solidFill>
                  </a:rPr>
                  <a:t>Simple to install and easy to replace fabric</a:t>
                </a:r>
              </a:p>
              <a:p>
                <a:pPr marL="285750" indent="-285750">
                  <a:buFont typeface="Arial" panose="020B0604020202020204" pitchFamily="34" charset="0"/>
                  <a:buChar char="•"/>
                </a:pPr>
                <a:r>
                  <a:rPr lang="en-US" sz="1600" dirty="0">
                    <a:solidFill>
                      <a:schemeClr val="tx1"/>
                    </a:solidFill>
                  </a:rPr>
                  <a:t>Ultra-thin (120 mm / 4.7 in) panel</a:t>
                </a:r>
              </a:p>
              <a:p>
                <a:pPr marL="285750" lvl="0" indent="-285750">
                  <a:buFont typeface="Arial" panose="020B0604020202020204" pitchFamily="34" charset="0"/>
                  <a:buChar char="•"/>
                </a:pPr>
                <a:r>
                  <a:rPr lang="en-US" sz="1600" dirty="0">
                    <a:solidFill>
                      <a:schemeClr val="tx1"/>
                    </a:solidFill>
                  </a:rPr>
                  <a:t>Integrates perfectly with building management system</a:t>
                </a:r>
              </a:p>
              <a:p>
                <a:pPr marL="285750" indent="-285750">
                  <a:buFont typeface="Arial" panose="020B0604020202020204" pitchFamily="34" charset="0"/>
                  <a:buChar char="•"/>
                </a:pPr>
                <a:r>
                  <a:rPr lang="en-GB" sz="1600" dirty="0">
                    <a:solidFill>
                      <a:schemeClr val="tx1"/>
                    </a:solidFill>
                  </a:rPr>
                  <a:t>Dimmable (DALI or 0-10V controllable)</a:t>
                </a:r>
              </a:p>
              <a:p>
                <a:pPr marL="285750" lvl="0" indent="-285750">
                  <a:buFont typeface="Arial" panose="020B0604020202020204" pitchFamily="34" charset="0"/>
                  <a:buChar char="•"/>
                </a:pPr>
                <a:endParaRPr lang="en-US" sz="1200" dirty="0">
                  <a:solidFill>
                    <a:schemeClr val="tx1"/>
                  </a:solidFill>
                </a:endParaRPr>
              </a:p>
              <a:p>
                <a:r>
                  <a:rPr lang="en-US" b="1" dirty="0">
                    <a:solidFill>
                      <a:schemeClr val="tx1"/>
                    </a:solidFill>
                  </a:rPr>
                  <a:t>Supremely safe</a:t>
                </a:r>
              </a:p>
              <a:p>
                <a:pPr marL="285750" indent="-285750">
                  <a:buFont typeface="Arial" panose="020B0604020202020204" pitchFamily="34" charset="0"/>
                  <a:buChar char="•"/>
                </a:pPr>
                <a:r>
                  <a:rPr lang="en-US" sz="1600" dirty="0">
                    <a:solidFill>
                      <a:schemeClr val="tx1"/>
                    </a:solidFill>
                  </a:rPr>
                  <a:t>High fire-class safety rating EN 13501: Fabric B-s1, d0 / </a:t>
                </a:r>
                <a:br>
                  <a:rPr lang="en-US" sz="1600" dirty="0">
                    <a:solidFill>
                      <a:schemeClr val="tx1"/>
                    </a:solidFill>
                  </a:rPr>
                </a:br>
                <a:r>
                  <a:rPr lang="en-US" sz="1600" dirty="0">
                    <a:solidFill>
                      <a:schemeClr val="tx1"/>
                    </a:solidFill>
                  </a:rPr>
                  <a:t>panel B-s2, d0(EU), UL723 / ASTM E 84 (US)</a:t>
                </a:r>
              </a:p>
              <a:p>
                <a:pPr marL="742950" lvl="1" indent="-285750">
                  <a:buFont typeface="Arial" panose="020B0604020202020204" pitchFamily="34" charset="0"/>
                  <a:buChar char="•"/>
                </a:pPr>
                <a:endParaRPr lang="en-US" sz="1600" dirty="0">
                  <a:solidFill>
                    <a:schemeClr val="tx1"/>
                  </a:solidFill>
                </a:endParaRPr>
              </a:p>
            </p:txBody>
          </p:sp>
        </mc:Choice>
        <mc:Fallback xmlns="">
          <p:sp>
            <p:nvSpPr>
              <p:cNvPr id="13" name="Rectangle 12"/>
              <p:cNvSpPr>
                <a:spLocks noRot="1" noChangeAspect="1" noMove="1" noResize="1" noEditPoints="1" noAdjustHandles="1" noChangeArrowheads="1" noChangeShapeType="1" noTextEdit="1"/>
              </p:cNvSpPr>
              <p:nvPr>
                <p:custDataLst>
                  <p:tags r:id="rId11"/>
                </p:custDataLst>
              </p:nvPr>
            </p:nvSpPr>
            <p:spPr>
              <a:xfrm>
                <a:off x="323528" y="1082225"/>
                <a:ext cx="5778847" cy="5693866"/>
              </a:xfrm>
              <a:prstGeom prst="rect">
                <a:avLst/>
              </a:prstGeom>
              <a:blipFill>
                <a:blip r:embed="rId12"/>
                <a:stretch>
                  <a:fillRect l="-844" t="-642"/>
                </a:stretch>
              </a:blipFill>
            </p:spPr>
            <p:txBody>
              <a:bodyPr/>
              <a:lstStyle/>
              <a:p>
                <a:r>
                  <a:rPr lang="en-US">
                    <a:noFill/>
                  </a:rPr>
                  <a:t> </a:t>
                </a:r>
              </a:p>
            </p:txBody>
          </p:sp>
        </mc:Fallback>
      </mc:AlternateContent>
      <p:sp>
        <p:nvSpPr>
          <p:cNvPr id="14" name="Rectangle 13"/>
          <p:cNvSpPr/>
          <p:nvPr>
            <p:custDataLst>
              <p:tags r:id="rId6"/>
            </p:custDataLst>
          </p:nvPr>
        </p:nvSpPr>
        <p:spPr>
          <a:xfrm>
            <a:off x="234950" y="6425946"/>
            <a:ext cx="251968" cy="315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F1808FD-1F5E-4C96-A8BE-5C7AC308C754}"/>
              </a:ext>
            </a:extLst>
          </p:cNvPr>
          <p:cNvPicPr>
            <a:picLocks noChangeAspect="1"/>
          </p:cNvPicPr>
          <p:nvPr/>
        </p:nvPicPr>
        <p:blipFill>
          <a:blip r:embed="rId13"/>
          <a:stretch>
            <a:fillRect/>
          </a:stretch>
        </p:blipFill>
        <p:spPr>
          <a:xfrm>
            <a:off x="6208784" y="1116544"/>
            <a:ext cx="2489845" cy="2482457"/>
          </a:xfrm>
          <a:prstGeom prst="rect">
            <a:avLst/>
          </a:prstGeom>
        </p:spPr>
      </p:pic>
      <p:graphicFrame>
        <p:nvGraphicFramePr>
          <p:cNvPr id="16" name="Chart 15">
            <a:extLst>
              <a:ext uri="{FF2B5EF4-FFF2-40B4-BE49-F238E27FC236}">
                <a16:creationId xmlns:a16="http://schemas.microsoft.com/office/drawing/2014/main" id="{00000000-0008-0000-0000-000026000000}"/>
              </a:ext>
            </a:extLst>
          </p:cNvPr>
          <p:cNvGraphicFramePr/>
          <p:nvPr>
            <p:extLst/>
          </p:nvPr>
        </p:nvGraphicFramePr>
        <p:xfrm>
          <a:off x="6046388" y="3654193"/>
          <a:ext cx="2814637" cy="2631366"/>
        </p:xfrm>
        <a:graphic>
          <a:graphicData uri="http://schemas.openxmlformats.org/drawingml/2006/chart">
            <c:chart xmlns:c="http://schemas.openxmlformats.org/drawingml/2006/chart" xmlns:r="http://schemas.openxmlformats.org/officeDocument/2006/relationships" r:id="rId14"/>
          </a:graphicData>
        </a:graphic>
      </p:graphicFrame>
      <p:pic>
        <p:nvPicPr>
          <p:cNvPr id="15" name="Picture 14">
            <a:extLst>
              <a:ext uri="{FF2B5EF4-FFF2-40B4-BE49-F238E27FC236}">
                <a16:creationId xmlns:a16="http://schemas.microsoft.com/office/drawing/2014/main" id="{A884AB74-1074-46B2-B2B5-69465F2E5FC3}"/>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7848000" y="6624000"/>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B043C88B-1D28-45A9-9A8B-045585096246}"/>
              </a:ext>
            </a:extLst>
          </p:cNvPr>
          <p:cNvPicPr>
            <a:picLocks noChangeAspect="1"/>
          </p:cNvPicPr>
          <p:nvPr/>
        </p:nvPicPr>
        <p:blipFill>
          <a:blip r:embed="rId16"/>
          <a:stretch>
            <a:fillRect/>
          </a:stretch>
        </p:blipFill>
        <p:spPr>
          <a:xfrm>
            <a:off x="4572000" y="3694398"/>
            <a:ext cx="1138545" cy="1138545"/>
          </a:xfrm>
          <a:prstGeom prst="rect">
            <a:avLst/>
          </a:prstGeom>
        </p:spPr>
      </p:pic>
    </p:spTree>
    <p:custDataLst>
      <p:tags r:id="rId1"/>
    </p:custDataLst>
    <p:extLst>
      <p:ext uri="{BB962C8B-B14F-4D97-AF65-F5344CB8AC3E}">
        <p14:creationId xmlns:p14="http://schemas.microsoft.com/office/powerpoint/2010/main" val="3476685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t="8729" b="5568"/>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6093296"/>
            <a:ext cx="5324475" cy="400110"/>
          </a:xfrm>
          <a:prstGeom prst="rect">
            <a:avLst/>
          </a:prstGeom>
          <a:noFill/>
        </p:spPr>
        <p:txBody>
          <a:bodyPr wrap="square" rtlCol="0">
            <a:spAutoFit/>
          </a:bodyPr>
          <a:lstStyle/>
          <a:p>
            <a:r>
              <a:rPr lang="en-US" sz="2000" dirty="0">
                <a:solidFill>
                  <a:schemeClr val="bg1"/>
                </a:solidFill>
              </a:rPr>
              <a:t>Architects want to treat light like a material</a:t>
            </a:r>
          </a:p>
        </p:txBody>
      </p:sp>
    </p:spTree>
    <p:extLst>
      <p:ext uri="{BB962C8B-B14F-4D97-AF65-F5344CB8AC3E}">
        <p14:creationId xmlns:p14="http://schemas.microsoft.com/office/powerpoint/2010/main" val="3508847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BAEFD6-962C-4817-8C8A-D05506E0D401}"/>
              </a:ext>
            </a:extLst>
          </p:cNvPr>
          <p:cNvSpPr txBox="1"/>
          <p:nvPr/>
        </p:nvSpPr>
        <p:spPr>
          <a:xfrm>
            <a:off x="360000" y="252000"/>
            <a:ext cx="8409203" cy="3996000"/>
          </a:xfrm>
          <a:prstGeom prst="rect">
            <a:avLst/>
          </a:prstGeom>
          <a:noFill/>
        </p:spPr>
        <p:txBody>
          <a:bodyPr wrap="square" rtlCol="0">
            <a:spAutoFit/>
          </a:bodyPr>
          <a:lstStyle/>
          <a:p>
            <a:pPr>
              <a:lnSpc>
                <a:spcPct val="90000"/>
              </a:lnSpc>
            </a:pPr>
            <a:r>
              <a:rPr lang="en-US" sz="3200" dirty="0">
                <a:cs typeface="Calibri"/>
              </a:rPr>
              <a:t>DALI Tunable White</a:t>
            </a:r>
          </a:p>
          <a:p>
            <a:pPr>
              <a:lnSpc>
                <a:spcPct val="90000"/>
              </a:lnSpc>
            </a:pPr>
            <a:endParaRPr lang="en-US" sz="2400" b="1" dirty="0">
              <a:cs typeface="Calibri"/>
            </a:endParaRPr>
          </a:p>
          <a:p>
            <a:pPr>
              <a:lnSpc>
                <a:spcPct val="90000"/>
              </a:lnSpc>
            </a:pPr>
            <a:r>
              <a:rPr lang="en-US" sz="2400" b="1" dirty="0">
                <a:cs typeface="Calibri"/>
              </a:rPr>
              <a:t>Control of:</a:t>
            </a:r>
            <a:br>
              <a:rPr lang="en-US" sz="2400" b="1" dirty="0">
                <a:cs typeface="Calibri"/>
              </a:rPr>
            </a:br>
            <a:endParaRPr lang="en-US" b="1" dirty="0">
              <a:cs typeface="Calibri"/>
            </a:endParaRPr>
          </a:p>
          <a:p>
            <a:pPr marL="914400" lvl="1" indent="-457200">
              <a:lnSpc>
                <a:spcPct val="90000"/>
              </a:lnSpc>
              <a:buFont typeface="Arial" panose="020B0604020202020204" pitchFamily="34" charset="0"/>
              <a:buChar char="•"/>
            </a:pPr>
            <a:r>
              <a:rPr lang="en-US" dirty="0">
                <a:cs typeface="Calibri"/>
              </a:rPr>
              <a:t>Color temperature </a:t>
            </a:r>
          </a:p>
          <a:p>
            <a:pPr marL="914400" lvl="1" indent="-457200">
              <a:lnSpc>
                <a:spcPct val="90000"/>
              </a:lnSpc>
              <a:buFont typeface="Arial" panose="020B0604020202020204" pitchFamily="34" charset="0"/>
              <a:buChar char="•"/>
            </a:pPr>
            <a:endParaRPr lang="en-US" dirty="0">
              <a:cs typeface="Calibri"/>
            </a:endParaRPr>
          </a:p>
          <a:p>
            <a:pPr marL="914400" lvl="1" indent="-457200">
              <a:lnSpc>
                <a:spcPct val="90000"/>
              </a:lnSpc>
              <a:buFont typeface="Arial" panose="020B0604020202020204" pitchFamily="34" charset="0"/>
              <a:buChar char="•"/>
            </a:pPr>
            <a:r>
              <a:rPr lang="en-US" dirty="0">
                <a:cs typeface="Calibri"/>
              </a:rPr>
              <a:t>Lumen Output</a:t>
            </a:r>
          </a:p>
          <a:p>
            <a:pPr marL="914400" lvl="1" indent="-457200">
              <a:lnSpc>
                <a:spcPct val="90000"/>
              </a:lnSpc>
              <a:buFont typeface="Arial" panose="020B0604020202020204" pitchFamily="34" charset="0"/>
              <a:buChar char="•"/>
            </a:pPr>
            <a:endParaRPr lang="en-US" dirty="0">
              <a:cs typeface="Calibri"/>
            </a:endParaRPr>
          </a:p>
          <a:p>
            <a:pPr marL="914400" lvl="1" indent="-457200">
              <a:lnSpc>
                <a:spcPct val="90000"/>
              </a:lnSpc>
              <a:buFont typeface="Arial" panose="020B0604020202020204" pitchFamily="34" charset="0"/>
              <a:buChar char="•"/>
            </a:pPr>
            <a:r>
              <a:rPr lang="en-US" dirty="0">
                <a:cs typeface="Calibri"/>
              </a:rPr>
              <a:t>Control manually (step less)</a:t>
            </a:r>
          </a:p>
          <a:p>
            <a:pPr marL="914400" lvl="1" indent="-457200">
              <a:lnSpc>
                <a:spcPct val="90000"/>
              </a:lnSpc>
              <a:buFont typeface="Arial" panose="020B0604020202020204" pitchFamily="34" charset="0"/>
              <a:buChar char="•"/>
            </a:pPr>
            <a:endParaRPr lang="en-US" dirty="0">
              <a:cs typeface="Calibri"/>
            </a:endParaRPr>
          </a:p>
          <a:p>
            <a:pPr marL="914400" lvl="1" indent="-457200">
              <a:lnSpc>
                <a:spcPct val="90000"/>
              </a:lnSpc>
              <a:buFont typeface="Arial" panose="020B0604020202020204" pitchFamily="34" charset="0"/>
              <a:buChar char="•"/>
            </a:pPr>
            <a:r>
              <a:rPr lang="en-US" dirty="0">
                <a:cs typeface="Calibri"/>
              </a:rPr>
              <a:t>Control by BMS to mimic circadian rhythms (daylight rhythm)</a:t>
            </a:r>
          </a:p>
          <a:p>
            <a:pPr marL="914400" lvl="1" indent="-457200">
              <a:lnSpc>
                <a:spcPct val="90000"/>
              </a:lnSpc>
              <a:buFont typeface="Arial" panose="020B0604020202020204" pitchFamily="34" charset="0"/>
              <a:buChar char="•"/>
            </a:pPr>
            <a:endParaRPr lang="en-US" dirty="0">
              <a:cs typeface="Calibri"/>
            </a:endParaRPr>
          </a:p>
          <a:p>
            <a:pPr marL="914400" lvl="1" indent="-457200">
              <a:lnSpc>
                <a:spcPct val="90000"/>
              </a:lnSpc>
              <a:buFont typeface="Arial" panose="020B0604020202020204" pitchFamily="34" charset="0"/>
              <a:buChar char="•"/>
            </a:pPr>
            <a:r>
              <a:rPr lang="en-US" dirty="0">
                <a:cs typeface="Calibri"/>
              </a:rPr>
              <a:t>0-10 V control cannot be used with tunable white</a:t>
            </a:r>
          </a:p>
          <a:p>
            <a:pPr marL="914400" lvl="1" indent="-457200">
              <a:lnSpc>
                <a:spcPct val="90000"/>
              </a:lnSpc>
              <a:buFont typeface="Arial" panose="020B0604020202020204" pitchFamily="34" charset="0"/>
              <a:buChar char="•"/>
            </a:pPr>
            <a:endParaRPr lang="en-US" sz="1600" dirty="0">
              <a:latin typeface="Calibri"/>
              <a:cs typeface="Calibri"/>
            </a:endParaRPr>
          </a:p>
        </p:txBody>
      </p:sp>
      <p:grpSp>
        <p:nvGrpSpPr>
          <p:cNvPr id="2" name="Group 1">
            <a:extLst>
              <a:ext uri="{FF2B5EF4-FFF2-40B4-BE49-F238E27FC236}">
                <a16:creationId xmlns:a16="http://schemas.microsoft.com/office/drawing/2014/main" id="{65B7BFE2-907E-4C0F-8F0B-1002AAA90581}"/>
              </a:ext>
            </a:extLst>
          </p:cNvPr>
          <p:cNvGrpSpPr/>
          <p:nvPr/>
        </p:nvGrpSpPr>
        <p:grpSpPr>
          <a:xfrm>
            <a:off x="3245302" y="1652261"/>
            <a:ext cx="5898697" cy="351759"/>
            <a:chOff x="966491" y="4336492"/>
            <a:chExt cx="6220626" cy="207743"/>
          </a:xfrm>
        </p:grpSpPr>
        <p:sp>
          <p:nvSpPr>
            <p:cNvPr id="8" name="Rectangle 7">
              <a:extLst>
                <a:ext uri="{FF2B5EF4-FFF2-40B4-BE49-F238E27FC236}">
                  <a16:creationId xmlns:a16="http://schemas.microsoft.com/office/drawing/2014/main" id="{FD4C474E-38A1-4056-9C9B-4CA1C526EBD0}"/>
                </a:ext>
              </a:extLst>
            </p:cNvPr>
            <p:cNvSpPr/>
            <p:nvPr/>
          </p:nvSpPr>
          <p:spPr bwMode="auto">
            <a:xfrm rot="10800000">
              <a:off x="966491" y="4336492"/>
              <a:ext cx="6156684" cy="207743"/>
            </a:xfrm>
            <a:prstGeom prst="rect">
              <a:avLst/>
            </a:prstGeom>
            <a:gradFill flip="none" rotWithShape="1">
              <a:gsLst>
                <a:gs pos="0">
                  <a:schemeClr val="accent1">
                    <a:lumMod val="20000"/>
                    <a:lumOff val="80000"/>
                  </a:schemeClr>
                </a:gs>
                <a:gs pos="33000">
                  <a:schemeClr val="accent1">
                    <a:lumMod val="60000"/>
                    <a:lumOff val="40000"/>
                  </a:schemeClr>
                </a:gs>
                <a:gs pos="72000">
                  <a:srgbClr val="FFFF00">
                    <a:lumMod val="66000"/>
                    <a:lumOff val="34000"/>
                  </a:srgbClr>
                </a:gs>
                <a:gs pos="100000">
                  <a:srgbClr val="FF5050">
                    <a:lumMod val="80000"/>
                    <a:lumOff val="20000"/>
                  </a:srgbClr>
                </a:gs>
              </a:gsLst>
              <a:lin ang="0" scaled="1"/>
              <a:tileRect/>
            </a:gra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AU" sz="1500">
                <a:solidFill>
                  <a:srgbClr val="000000"/>
                </a:solidFill>
                <a:latin typeface="Arial" charset="0"/>
              </a:endParaRPr>
            </a:p>
          </p:txBody>
        </p:sp>
        <p:sp>
          <p:nvSpPr>
            <p:cNvPr id="11" name="Content Placeholder 2__">
              <a:extLst>
                <a:ext uri="{FF2B5EF4-FFF2-40B4-BE49-F238E27FC236}">
                  <a16:creationId xmlns:a16="http://schemas.microsoft.com/office/drawing/2014/main" id="{05230290-F744-45B9-B0F0-F396D2AA24DA}"/>
                </a:ext>
              </a:extLst>
            </p:cNvPr>
            <p:cNvSpPr txBox="1">
              <a:spLocks/>
            </p:cNvSpPr>
            <p:nvPr>
              <p:custDataLst>
                <p:tags r:id="rId3"/>
              </p:custDataLst>
            </p:nvPr>
          </p:nvSpPr>
          <p:spPr bwMode="auto">
            <a:xfrm>
              <a:off x="995899" y="4351061"/>
              <a:ext cx="686255" cy="178895"/>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Arial"/>
                </a:defRPr>
              </a:lvl2pPr>
              <a:lvl3pPr marL="1168400" indent="-254000" algn="l" rtl="0" eaLnBrk="0" fontAlgn="base" hangingPunct="0">
                <a:lnSpc>
                  <a:spcPct val="105000"/>
                </a:lnSpc>
                <a:spcBef>
                  <a:spcPct val="20000"/>
                </a:spcBef>
                <a:spcAft>
                  <a:spcPct val="0"/>
                </a:spcAft>
                <a:buSzPct val="100000"/>
                <a:buChar char="•"/>
                <a:defRPr>
                  <a:solidFill>
                    <a:srgbClr val="000000"/>
                  </a:solidFill>
                  <a:latin typeface="Arial"/>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Arial"/>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marL="0" indent="0">
                <a:spcBef>
                  <a:spcPts val="0"/>
                </a:spcBef>
                <a:spcAft>
                  <a:spcPts val="0"/>
                </a:spcAft>
                <a:buClr>
                  <a:schemeClr val="tx2"/>
                </a:buClr>
                <a:buNone/>
              </a:pPr>
              <a:r>
                <a:rPr lang="en-AU" sz="1200" i="1" kern="0" dirty="0">
                  <a:solidFill>
                    <a:schemeClr val="tx1"/>
                  </a:solidFill>
                  <a:latin typeface="Droid Sans" pitchFamily="34" charset="0"/>
                  <a:cs typeface="Arial" pitchFamily="34" charset="0"/>
                </a:rPr>
                <a:t>2700</a:t>
              </a:r>
              <a:r>
                <a:rPr lang="en-AU" sz="1200" baseline="30000" dirty="0">
                  <a:solidFill>
                    <a:schemeClr val="dk1"/>
                  </a:solidFill>
                </a:rPr>
                <a:t>o</a:t>
              </a:r>
              <a:r>
                <a:rPr lang="en-AU" sz="1200" i="1" kern="0" dirty="0">
                  <a:solidFill>
                    <a:schemeClr val="tx1"/>
                  </a:solidFill>
                  <a:latin typeface="Droid Sans" pitchFamily="34" charset="0"/>
                  <a:cs typeface="Arial" pitchFamily="34" charset="0"/>
                </a:rPr>
                <a:t>K</a:t>
              </a:r>
              <a:endParaRPr lang="en-AU" sz="1200" dirty="0"/>
            </a:p>
            <a:p>
              <a:pPr marL="0" indent="0">
                <a:spcBef>
                  <a:spcPts val="0"/>
                </a:spcBef>
                <a:spcAft>
                  <a:spcPts val="0"/>
                </a:spcAft>
                <a:buClr>
                  <a:schemeClr val="tx2"/>
                </a:buClr>
                <a:buNone/>
              </a:pPr>
              <a:endParaRPr lang="en-AU" sz="1200" i="1" kern="0" dirty="0">
                <a:solidFill>
                  <a:schemeClr val="tx1"/>
                </a:solidFill>
                <a:latin typeface="Droid Sans" pitchFamily="34" charset="0"/>
                <a:cs typeface="Arial" pitchFamily="34" charset="0"/>
              </a:endParaRPr>
            </a:p>
            <a:p>
              <a:pPr>
                <a:spcBef>
                  <a:spcPts val="0"/>
                </a:spcBef>
                <a:spcAft>
                  <a:spcPts val="0"/>
                </a:spcAft>
              </a:pPr>
              <a:endParaRPr lang="en-AU" sz="1050" kern="0" dirty="0">
                <a:solidFill>
                  <a:schemeClr val="tx1"/>
                </a:solidFill>
              </a:endParaRPr>
            </a:p>
          </p:txBody>
        </p:sp>
        <p:sp>
          <p:nvSpPr>
            <p:cNvPr id="12" name="Content Placeholder 2__">
              <a:extLst>
                <a:ext uri="{FF2B5EF4-FFF2-40B4-BE49-F238E27FC236}">
                  <a16:creationId xmlns:a16="http://schemas.microsoft.com/office/drawing/2014/main" id="{E3CFB833-AEE3-4D04-8846-B49AF2AB517C}"/>
                </a:ext>
              </a:extLst>
            </p:cNvPr>
            <p:cNvSpPr txBox="1">
              <a:spLocks/>
            </p:cNvSpPr>
            <p:nvPr>
              <p:custDataLst>
                <p:tags r:id="rId4"/>
              </p:custDataLst>
            </p:nvPr>
          </p:nvSpPr>
          <p:spPr bwMode="auto">
            <a:xfrm>
              <a:off x="6588224" y="4345762"/>
              <a:ext cx="598893" cy="178895"/>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Arial"/>
                </a:defRPr>
              </a:lvl2pPr>
              <a:lvl3pPr marL="1168400" indent="-254000" algn="l" rtl="0" eaLnBrk="0" fontAlgn="base" hangingPunct="0">
                <a:lnSpc>
                  <a:spcPct val="105000"/>
                </a:lnSpc>
                <a:spcBef>
                  <a:spcPct val="20000"/>
                </a:spcBef>
                <a:spcAft>
                  <a:spcPct val="0"/>
                </a:spcAft>
                <a:buSzPct val="100000"/>
                <a:buChar char="•"/>
                <a:defRPr>
                  <a:solidFill>
                    <a:srgbClr val="000000"/>
                  </a:solidFill>
                  <a:latin typeface="Arial"/>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Arial"/>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marL="0" indent="0">
                <a:spcBef>
                  <a:spcPts val="0"/>
                </a:spcBef>
                <a:spcAft>
                  <a:spcPts val="0"/>
                </a:spcAft>
                <a:buClr>
                  <a:schemeClr val="tx2"/>
                </a:buClr>
                <a:buNone/>
              </a:pPr>
              <a:r>
                <a:rPr lang="en-AU" sz="1200" i="1" kern="0" dirty="0">
                  <a:solidFill>
                    <a:schemeClr val="tx1"/>
                  </a:solidFill>
                  <a:latin typeface="Droid Sans" pitchFamily="34" charset="0"/>
                  <a:cs typeface="Arial" pitchFamily="34" charset="0"/>
                </a:rPr>
                <a:t>6500</a:t>
              </a:r>
              <a:r>
                <a:rPr lang="en-AU" sz="1200" baseline="30000" dirty="0">
                  <a:solidFill>
                    <a:schemeClr val="dk1"/>
                  </a:solidFill>
                </a:rPr>
                <a:t>o</a:t>
              </a:r>
              <a:r>
                <a:rPr lang="en-AU" sz="1200" i="1" kern="0" dirty="0">
                  <a:solidFill>
                    <a:schemeClr val="tx1"/>
                  </a:solidFill>
                  <a:latin typeface="Droid Sans" pitchFamily="34" charset="0"/>
                  <a:cs typeface="Arial" pitchFamily="34" charset="0"/>
                </a:rPr>
                <a:t>K</a:t>
              </a:r>
              <a:endParaRPr lang="en-AU" sz="1200" dirty="0"/>
            </a:p>
            <a:p>
              <a:pPr marL="0" indent="0">
                <a:spcBef>
                  <a:spcPts val="0"/>
                </a:spcBef>
                <a:spcAft>
                  <a:spcPts val="0"/>
                </a:spcAft>
                <a:buClr>
                  <a:schemeClr val="tx2"/>
                </a:buClr>
                <a:buNone/>
              </a:pPr>
              <a:endParaRPr lang="en-AU" sz="1200" i="1" kern="0" dirty="0">
                <a:solidFill>
                  <a:schemeClr val="tx1"/>
                </a:solidFill>
                <a:latin typeface="Droid Sans" pitchFamily="34" charset="0"/>
                <a:cs typeface="Arial" pitchFamily="34" charset="0"/>
              </a:endParaRPr>
            </a:p>
            <a:p>
              <a:pPr>
                <a:spcBef>
                  <a:spcPts val="0"/>
                </a:spcBef>
                <a:spcAft>
                  <a:spcPts val="0"/>
                </a:spcAft>
              </a:pPr>
              <a:endParaRPr lang="en-AU" sz="1050" kern="0" dirty="0">
                <a:solidFill>
                  <a:schemeClr val="tx1"/>
                </a:solidFill>
              </a:endParaRPr>
            </a:p>
          </p:txBody>
        </p:sp>
      </p:grpSp>
      <p:grpSp>
        <p:nvGrpSpPr>
          <p:cNvPr id="3" name="Group 2">
            <a:extLst>
              <a:ext uri="{FF2B5EF4-FFF2-40B4-BE49-F238E27FC236}">
                <a16:creationId xmlns:a16="http://schemas.microsoft.com/office/drawing/2014/main" id="{A53A84DD-246F-419D-8809-1DE3F9E77EE0}"/>
              </a:ext>
            </a:extLst>
          </p:cNvPr>
          <p:cNvGrpSpPr/>
          <p:nvPr/>
        </p:nvGrpSpPr>
        <p:grpSpPr>
          <a:xfrm>
            <a:off x="2849879" y="2132856"/>
            <a:ext cx="6258625" cy="207743"/>
            <a:chOff x="995899" y="4988311"/>
            <a:chExt cx="6258625" cy="207743"/>
          </a:xfrm>
        </p:grpSpPr>
        <p:sp>
          <p:nvSpPr>
            <p:cNvPr id="10" name="Rectangle 9">
              <a:extLst>
                <a:ext uri="{FF2B5EF4-FFF2-40B4-BE49-F238E27FC236}">
                  <a16:creationId xmlns:a16="http://schemas.microsoft.com/office/drawing/2014/main" id="{E2976DDD-0CE5-4A36-92D5-234A637C9F7F}"/>
                </a:ext>
              </a:extLst>
            </p:cNvPr>
            <p:cNvSpPr/>
            <p:nvPr/>
          </p:nvSpPr>
          <p:spPr bwMode="auto">
            <a:xfrm>
              <a:off x="1097840" y="4988311"/>
              <a:ext cx="6156684" cy="207743"/>
            </a:xfrm>
            <a:prstGeom prst="rect">
              <a:avLst/>
            </a:prstGeom>
            <a:gradFill flip="none" rotWithShape="1">
              <a:gsLst>
                <a:gs pos="0">
                  <a:schemeClr val="accent1">
                    <a:lumMod val="5000"/>
                    <a:lumOff val="95000"/>
                  </a:schemeClr>
                </a:gs>
                <a:gs pos="0">
                  <a:schemeClr val="tx2"/>
                </a:gs>
                <a:gs pos="100000">
                  <a:schemeClr val="bg1"/>
                </a:gs>
                <a:gs pos="0">
                  <a:schemeClr val="accent1">
                    <a:lumMod val="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AU" sz="1500">
                <a:solidFill>
                  <a:srgbClr val="000000"/>
                </a:solidFill>
                <a:latin typeface="Arial" charset="0"/>
              </a:endParaRPr>
            </a:p>
          </p:txBody>
        </p:sp>
        <p:sp>
          <p:nvSpPr>
            <p:cNvPr id="13" name="Content Placeholder 2__">
              <a:extLst>
                <a:ext uri="{FF2B5EF4-FFF2-40B4-BE49-F238E27FC236}">
                  <a16:creationId xmlns:a16="http://schemas.microsoft.com/office/drawing/2014/main" id="{E25F7511-CFB0-46B8-827A-4AF36B7CB9B0}"/>
                </a:ext>
              </a:extLst>
            </p:cNvPr>
            <p:cNvSpPr txBox="1">
              <a:spLocks/>
            </p:cNvSpPr>
            <p:nvPr>
              <p:custDataLst>
                <p:tags r:id="rId1"/>
              </p:custDataLst>
            </p:nvPr>
          </p:nvSpPr>
          <p:spPr bwMode="auto">
            <a:xfrm>
              <a:off x="995899" y="5001741"/>
              <a:ext cx="395424" cy="194313"/>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Arial"/>
                </a:defRPr>
              </a:lvl2pPr>
              <a:lvl3pPr marL="1168400" indent="-254000" algn="l" rtl="0" eaLnBrk="0" fontAlgn="base" hangingPunct="0">
                <a:lnSpc>
                  <a:spcPct val="105000"/>
                </a:lnSpc>
                <a:spcBef>
                  <a:spcPct val="20000"/>
                </a:spcBef>
                <a:spcAft>
                  <a:spcPct val="0"/>
                </a:spcAft>
                <a:buSzPct val="100000"/>
                <a:buChar char="•"/>
                <a:defRPr>
                  <a:solidFill>
                    <a:srgbClr val="000000"/>
                  </a:solidFill>
                  <a:latin typeface="Arial"/>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Arial"/>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marL="0" indent="0">
                <a:spcBef>
                  <a:spcPts val="0"/>
                </a:spcBef>
                <a:spcAft>
                  <a:spcPts val="0"/>
                </a:spcAft>
                <a:buClr>
                  <a:schemeClr val="tx2"/>
                </a:buClr>
                <a:buNone/>
              </a:pPr>
              <a:r>
                <a:rPr lang="en-AU" sz="1200" i="1" kern="0" dirty="0">
                  <a:solidFill>
                    <a:schemeClr val="bg1"/>
                  </a:solidFill>
                  <a:latin typeface="Droid Sans" pitchFamily="34" charset="0"/>
                  <a:cs typeface="Arial" pitchFamily="34" charset="0"/>
                </a:rPr>
                <a:t>0%</a:t>
              </a:r>
            </a:p>
            <a:p>
              <a:pPr>
                <a:spcBef>
                  <a:spcPts val="0"/>
                </a:spcBef>
                <a:spcAft>
                  <a:spcPts val="0"/>
                </a:spcAft>
              </a:pPr>
              <a:endParaRPr lang="en-AU" sz="1050" kern="0" dirty="0">
                <a:solidFill>
                  <a:schemeClr val="bg1"/>
                </a:solidFill>
              </a:endParaRPr>
            </a:p>
          </p:txBody>
        </p:sp>
        <p:sp>
          <p:nvSpPr>
            <p:cNvPr id="14" name="Content Placeholder 2__">
              <a:extLst>
                <a:ext uri="{FF2B5EF4-FFF2-40B4-BE49-F238E27FC236}">
                  <a16:creationId xmlns:a16="http://schemas.microsoft.com/office/drawing/2014/main" id="{319AC989-6B81-4827-B3A3-681089C56226}"/>
                </a:ext>
              </a:extLst>
            </p:cNvPr>
            <p:cNvSpPr txBox="1">
              <a:spLocks/>
            </p:cNvSpPr>
            <p:nvPr>
              <p:custDataLst>
                <p:tags r:id="rId2"/>
              </p:custDataLst>
            </p:nvPr>
          </p:nvSpPr>
          <p:spPr bwMode="auto">
            <a:xfrm>
              <a:off x="6715084" y="4995026"/>
              <a:ext cx="395424" cy="194312"/>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Arial"/>
                </a:defRPr>
              </a:lvl2pPr>
              <a:lvl3pPr marL="1168400" indent="-254000" algn="l" rtl="0" eaLnBrk="0" fontAlgn="base" hangingPunct="0">
                <a:lnSpc>
                  <a:spcPct val="105000"/>
                </a:lnSpc>
                <a:spcBef>
                  <a:spcPct val="20000"/>
                </a:spcBef>
                <a:spcAft>
                  <a:spcPct val="0"/>
                </a:spcAft>
                <a:buSzPct val="100000"/>
                <a:buChar char="•"/>
                <a:defRPr>
                  <a:solidFill>
                    <a:srgbClr val="000000"/>
                  </a:solidFill>
                  <a:latin typeface="Arial"/>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Arial"/>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marL="0" indent="0">
                <a:spcBef>
                  <a:spcPts val="0"/>
                </a:spcBef>
                <a:spcAft>
                  <a:spcPts val="0"/>
                </a:spcAft>
                <a:buClr>
                  <a:schemeClr val="tx2"/>
                </a:buClr>
                <a:buNone/>
              </a:pPr>
              <a:r>
                <a:rPr lang="en-AU" sz="1200" i="1" kern="0" dirty="0">
                  <a:solidFill>
                    <a:schemeClr val="tx1"/>
                  </a:solidFill>
                  <a:latin typeface="Droid Sans" pitchFamily="34" charset="0"/>
                  <a:cs typeface="Arial" pitchFamily="34" charset="0"/>
                </a:rPr>
                <a:t>100%</a:t>
              </a:r>
            </a:p>
            <a:p>
              <a:pPr>
                <a:spcBef>
                  <a:spcPts val="0"/>
                </a:spcBef>
                <a:spcAft>
                  <a:spcPts val="0"/>
                </a:spcAft>
              </a:pPr>
              <a:endParaRPr lang="en-AU" sz="1050" kern="0" dirty="0">
                <a:solidFill>
                  <a:schemeClr val="tx1"/>
                </a:solidFill>
              </a:endParaRPr>
            </a:p>
          </p:txBody>
        </p:sp>
      </p:grpSp>
      <p:pic>
        <p:nvPicPr>
          <p:cNvPr id="2050" name="Picture 2" descr="Two-minute explainer: Circadian rhythms">
            <a:extLst>
              <a:ext uri="{FF2B5EF4-FFF2-40B4-BE49-F238E27FC236}">
                <a16:creationId xmlns:a16="http://schemas.microsoft.com/office/drawing/2014/main" id="{1F3295F5-D579-4547-A043-676565D909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7644" y="4005063"/>
            <a:ext cx="6156684" cy="20717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C33023C-D3D5-4C02-A717-A24A43626ED4}"/>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848000" y="6624000"/>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880928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custDataLst>
              <p:tags r:id="rId2"/>
            </p:custDataLst>
          </p:nvPr>
        </p:nvSpPr>
        <p:spPr>
          <a:xfrm>
            <a:off x="540004" y="449999"/>
            <a:ext cx="8064005" cy="1007999"/>
          </a:xfrm>
          <a:ln w="0"/>
          <a:effectLst/>
          <a:extLst>
            <a:ext uri="{53640926-AAD7-44D8-BBD7-CCE9431645EC}">
              <a14:shadowObscured xmlns:a14="http://schemas.microsoft.com/office/drawing/2010/main"/>
            </a:ext>
          </a:extLst>
        </p:spPr>
        <p:txBody>
          <a:bodyPr wrap="square" lIns="0" tIns="0" rIns="0" bIns="0" anchor="t"/>
          <a:lstStyle/>
          <a:p>
            <a:pPr algn="l" fontAlgn="base">
              <a:spcBef>
                <a:spcPts val="0"/>
              </a:spcBef>
              <a:spcAft>
                <a:spcPts val="0"/>
              </a:spcAft>
            </a:pPr>
            <a:r>
              <a:rPr lang="en-US" sz="3200" dirty="0">
                <a:latin typeface="+mn-lt"/>
              </a:rPr>
              <a:t>Philips OneSpace luminous ceiling prefab - EU</a:t>
            </a:r>
            <a:br>
              <a:rPr lang="en-US" sz="1800" dirty="0">
                <a:latin typeface="+mn-lt"/>
              </a:rPr>
            </a:br>
            <a:endParaRPr lang="en-US" sz="1800" dirty="0">
              <a:solidFill>
                <a:srgbClr val="FF0000"/>
              </a:solidFill>
              <a:latin typeface="+mn-lt"/>
            </a:endParaRPr>
          </a:p>
        </p:txBody>
      </p:sp>
      <p:pic>
        <p:nvPicPr>
          <p:cNvPr id="8" name="Picture 2__"/>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bwMode="auto">
          <a:xfrm>
            <a:off x="645983" y="5013457"/>
            <a:ext cx="2266380" cy="158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___"/>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bwMode="auto">
          <a:xfrm>
            <a:off x="3208297" y="5013176"/>
            <a:ext cx="2266380" cy="151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6955" y="5873804"/>
            <a:ext cx="1725405" cy="972000"/>
          </a:xfrm>
          <a:prstGeom prst="rect">
            <a:avLst/>
          </a:prstGeom>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t="19738" b="22063"/>
          <a:stretch/>
        </p:blipFill>
        <p:spPr>
          <a:xfrm>
            <a:off x="5796136" y="4970220"/>
            <a:ext cx="2597385" cy="1051068"/>
          </a:xfrm>
          <a:prstGeom prst="rect">
            <a:avLst/>
          </a:prstGeom>
        </p:spPr>
      </p:pic>
      <p:sp>
        <p:nvSpPr>
          <p:cNvPr id="13" name="Rectangle 12"/>
          <p:cNvSpPr/>
          <p:nvPr>
            <p:custDataLst>
              <p:tags r:id="rId5"/>
            </p:custDataLst>
          </p:nvPr>
        </p:nvSpPr>
        <p:spPr>
          <a:xfrm>
            <a:off x="467544" y="992917"/>
            <a:ext cx="8064005" cy="3539430"/>
          </a:xfrm>
          <a:prstGeom prst="rect">
            <a:avLst/>
          </a:prstGeom>
        </p:spPr>
        <p:txBody>
          <a:bodyPr wrap="square">
            <a:spAutoFit/>
          </a:bodyPr>
          <a:lstStyle/>
          <a:p>
            <a:pPr marL="285750" lvl="0" indent="-285750">
              <a:buFont typeface="Arial" panose="020B0604020202020204" pitchFamily="34" charset="0"/>
              <a:buChar char="•"/>
            </a:pPr>
            <a:r>
              <a:rPr lang="en-US" sz="1600" dirty="0"/>
              <a:t>5 standard dimensions  EU</a:t>
            </a:r>
          </a:p>
          <a:p>
            <a:pPr lvl="1"/>
            <a:r>
              <a:rPr lang="en-US" sz="1600" dirty="0"/>
              <a:t>	</a:t>
            </a:r>
            <a:r>
              <a:rPr lang="en-US" sz="1600" b="1" dirty="0"/>
              <a:t>EU			</a:t>
            </a:r>
            <a:r>
              <a:rPr lang="en-US" sz="1600" dirty="0"/>
              <a:t>		</a:t>
            </a:r>
          </a:p>
          <a:p>
            <a:pPr lvl="1"/>
            <a:r>
              <a:rPr lang="en-US" sz="1600" dirty="0"/>
              <a:t>1200 x 3000 mm	Optional sizes in steps of 300 mm	</a:t>
            </a:r>
            <a:endParaRPr lang="en-US" sz="1600" b="1" dirty="0"/>
          </a:p>
          <a:p>
            <a:pPr lvl="1"/>
            <a:r>
              <a:rPr lang="en-US" sz="1600" dirty="0"/>
              <a:t>1200 x 1200 mm	Minimum 900 X 900 mm	</a:t>
            </a:r>
          </a:p>
          <a:p>
            <a:pPr lvl="1"/>
            <a:r>
              <a:rPr lang="en-US" sz="1600" dirty="0"/>
              <a:t>1200 x 2400 mm	Maximum 1800 X 3000 mm</a:t>
            </a:r>
          </a:p>
          <a:p>
            <a:pPr lvl="1"/>
            <a:r>
              <a:rPr lang="en-US" sz="1600" dirty="0"/>
              <a:t>1500 x 1500 mm	</a:t>
            </a:r>
          </a:p>
          <a:p>
            <a:pPr lvl="1"/>
            <a:r>
              <a:rPr lang="en-US" sz="1600" dirty="0"/>
              <a:t>1800 x 2700 mm</a:t>
            </a:r>
            <a:br>
              <a:rPr lang="en-US" sz="1600" dirty="0"/>
            </a:br>
            <a:r>
              <a:rPr lang="en-US" sz="1600" dirty="0"/>
              <a:t>		</a:t>
            </a:r>
          </a:p>
          <a:p>
            <a:pPr marL="285750" lvl="0" indent="-285750">
              <a:buFont typeface="Arial" panose="020B0604020202020204" pitchFamily="34" charset="0"/>
              <a:buChar char="•"/>
            </a:pPr>
            <a:r>
              <a:rPr lang="en-US" sz="1600" dirty="0"/>
              <a:t>Standard: color temp 3000/4000 K and Tunable white, CRI85, black/white frame, NRC 0.6</a:t>
            </a:r>
          </a:p>
          <a:p>
            <a:pPr marL="285750" lvl="0" indent="-285750">
              <a:buFont typeface="Arial" panose="020B0604020202020204" pitchFamily="34" charset="0"/>
              <a:buChar char="•"/>
            </a:pPr>
            <a:r>
              <a:rPr lang="en-US" sz="1600" dirty="0"/>
              <a:t>Optional: CRI&gt;90, other frame colors, NRC 0.85</a:t>
            </a:r>
            <a:endParaRPr lang="en-US" sz="1600" baseline="30000" dirty="0"/>
          </a:p>
          <a:p>
            <a:pPr marL="285750" indent="-285750">
              <a:buFont typeface="Arial" panose="020B0604020202020204" pitchFamily="34" charset="0"/>
              <a:buChar char="•"/>
            </a:pPr>
            <a:r>
              <a:rPr lang="en-US" sz="1600" dirty="0"/>
              <a:t>No hoisting but with mounting interface</a:t>
            </a:r>
          </a:p>
          <a:p>
            <a:pPr marL="285750" lvl="0" indent="-285750">
              <a:buFont typeface="Arial" panose="020B0604020202020204" pitchFamily="34" charset="0"/>
              <a:buChar char="•"/>
            </a:pPr>
            <a:r>
              <a:rPr lang="en-US" sz="1600" dirty="0"/>
              <a:t>Polyester fabric</a:t>
            </a:r>
          </a:p>
          <a:p>
            <a:pPr marL="285750" lvl="0" indent="-285750">
              <a:buFont typeface="Arial" panose="020B0604020202020204" pitchFamily="34" charset="0"/>
              <a:buChar char="•"/>
            </a:pPr>
            <a:r>
              <a:rPr lang="en-US" sz="1600" dirty="0"/>
              <a:t>E-box pre-mounted on back of panel (fixed)</a:t>
            </a:r>
          </a:p>
          <a:p>
            <a:pPr marL="285750" lvl="0" indent="-285750">
              <a:buFont typeface="Arial" panose="020B0604020202020204" pitchFamily="34" charset="0"/>
              <a:buChar char="•"/>
            </a:pPr>
            <a:r>
              <a:rPr lang="en-US" sz="1600" dirty="0"/>
              <a:t>Delivered as ready to install panels</a:t>
            </a:r>
          </a:p>
        </p:txBody>
      </p:sp>
      <p:pic>
        <p:nvPicPr>
          <p:cNvPr id="10" name="Picture 9">
            <a:extLst>
              <a:ext uri="{FF2B5EF4-FFF2-40B4-BE49-F238E27FC236}">
                <a16:creationId xmlns:a16="http://schemas.microsoft.com/office/drawing/2014/main" id="{F0AD3702-0DD0-4E6A-8BBE-71361F42499B}"/>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7848000" y="6624000"/>
            <a:ext cx="1080008" cy="19862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183C169E-B43D-4A77-837C-3A474FC062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56176" y="3458050"/>
            <a:ext cx="1818103" cy="1375308"/>
          </a:xfrm>
          <a:prstGeom prst="rect">
            <a:avLst/>
          </a:prstGeom>
        </p:spPr>
      </p:pic>
    </p:spTree>
    <p:custDataLst>
      <p:tags r:id="rId1"/>
    </p:custDataLst>
    <p:extLst>
      <p:ext uri="{BB962C8B-B14F-4D97-AF65-F5344CB8AC3E}">
        <p14:creationId xmlns:p14="http://schemas.microsoft.com/office/powerpoint/2010/main" val="5954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890781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5818"/>
          <a:stretch/>
        </p:blipFill>
        <p:spPr>
          <a:xfrm>
            <a:off x="2" y="0"/>
            <a:ext cx="9165021" cy="6858000"/>
          </a:xfrm>
          <a:prstGeom prst="rect">
            <a:avLst/>
          </a:prstGeom>
        </p:spPr>
      </p:pic>
      <p:sp>
        <p:nvSpPr>
          <p:cNvPr id="5" name="TextBox 4"/>
          <p:cNvSpPr txBox="1"/>
          <p:nvPr/>
        </p:nvSpPr>
        <p:spPr>
          <a:xfrm>
            <a:off x="304800" y="1219200"/>
            <a:ext cx="3429000" cy="1938992"/>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rPr>
              <a:t>With LEDs we have the opportunity to b</a:t>
            </a:r>
            <a:r>
              <a:rPr lang="en-US" sz="2400" dirty="0">
                <a:solidFill>
                  <a:schemeClr val="bg1"/>
                </a:solidFill>
              </a:rPr>
              <a:t>ring spaces to life by fusing light into architectural surfaces</a:t>
            </a:r>
          </a:p>
        </p:txBody>
      </p:sp>
    </p:spTree>
    <p:extLst>
      <p:ext uri="{BB962C8B-B14F-4D97-AF65-F5344CB8AC3E}">
        <p14:creationId xmlns:p14="http://schemas.microsoft.com/office/powerpoint/2010/main" val="2630492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3635" y="1142162"/>
            <a:ext cx="1981200" cy="1489091"/>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9362" y="1143000"/>
            <a:ext cx="1976030" cy="1524492"/>
          </a:xfrm>
          <a:prstGeom prst="rect">
            <a:avLst/>
          </a:prstGeom>
        </p:spPr>
      </p:pic>
      <p:sp>
        <p:nvSpPr>
          <p:cNvPr id="2" name="Text Placeholder 1"/>
          <p:cNvSpPr>
            <a:spLocks noGrp="1"/>
          </p:cNvSpPr>
          <p:nvPr>
            <p:ph type="body" sz="quarter" idx="10"/>
          </p:nvPr>
        </p:nvSpPr>
        <p:spPr>
          <a:xfrm>
            <a:off x="450431" y="361490"/>
            <a:ext cx="7488000" cy="512768"/>
          </a:xfrm>
        </p:spPr>
        <p:txBody>
          <a:bodyPr/>
          <a:lstStyle/>
          <a:p>
            <a:r>
              <a:rPr lang="en-GB" dirty="0"/>
              <a:t>Philips luminous solutions</a:t>
            </a:r>
          </a:p>
        </p:txBody>
      </p:sp>
      <p:sp>
        <p:nvSpPr>
          <p:cNvPr id="5" name="Rectangle 4"/>
          <p:cNvSpPr/>
          <p:nvPr/>
        </p:nvSpPr>
        <p:spPr>
          <a:xfrm>
            <a:off x="450431" y="2631254"/>
            <a:ext cx="1981200" cy="3865256"/>
          </a:xfrm>
          <a:prstGeom prst="rect">
            <a:avLst/>
          </a:prstGeom>
          <a:solidFill>
            <a:schemeClr val="bg1">
              <a:lumMod val="95000"/>
            </a:schemeClr>
          </a:solidFill>
        </p:spPr>
        <p:txBody>
          <a:bodyPr wrap="square" lIns="0" rIns="0">
            <a:noAutofit/>
          </a:bodyPr>
          <a:lstStyle/>
          <a:p>
            <a:pPr algn="ctr">
              <a:spcAft>
                <a:spcPts val="600"/>
              </a:spcAft>
            </a:pPr>
            <a:r>
              <a:rPr lang="en-US" b="1" dirty="0">
                <a:solidFill>
                  <a:srgbClr val="000000"/>
                </a:solidFill>
                <a:cs typeface="Arial" panose="020B0604020202020204" pitchFamily="34" charset="0"/>
              </a:rPr>
              <a:t>Fusion of light and</a:t>
            </a:r>
            <a:br>
              <a:rPr lang="en-US" b="1" dirty="0">
                <a:solidFill>
                  <a:srgbClr val="000000"/>
                </a:solidFill>
                <a:cs typeface="Arial" panose="020B0604020202020204" pitchFamily="34" charset="0"/>
              </a:rPr>
            </a:br>
            <a:r>
              <a:rPr lang="en-US" b="1" dirty="0">
                <a:solidFill>
                  <a:srgbClr val="000000"/>
                </a:solidFill>
                <a:cs typeface="Arial" panose="020B0604020202020204" pitchFamily="34" charset="0"/>
              </a:rPr>
              <a:t>material  </a:t>
            </a:r>
            <a:br>
              <a:rPr lang="en-US" b="1" dirty="0">
                <a:solidFill>
                  <a:srgbClr val="000000"/>
                </a:solidFill>
                <a:cs typeface="Arial" panose="020B0604020202020204" pitchFamily="34" charset="0"/>
              </a:rPr>
            </a:br>
            <a:endParaRPr lang="en-US" b="1" dirty="0">
              <a:solidFill>
                <a:srgbClr val="000000"/>
              </a:solidFill>
              <a:cs typeface="Arial" panose="020B0604020202020204" pitchFamily="34" charset="0"/>
            </a:endParaRPr>
          </a:p>
          <a:p>
            <a:pPr algn="ctr">
              <a:spcAft>
                <a:spcPts val="600"/>
              </a:spcAft>
            </a:pPr>
            <a:r>
              <a:rPr lang="en-US" dirty="0">
                <a:cs typeface="Arial" panose="020B0604020202020204" pitchFamily="34" charset="0"/>
              </a:rPr>
              <a:t>LED lighting embedded into architectural surfaces</a:t>
            </a:r>
            <a:br>
              <a:rPr lang="en-US" dirty="0">
                <a:cs typeface="Arial" panose="020B0604020202020204" pitchFamily="34" charset="0"/>
              </a:rPr>
            </a:br>
            <a:endParaRPr lang="en-US" dirty="0">
              <a:cs typeface="Arial" panose="020B0604020202020204" pitchFamily="34" charset="0"/>
            </a:endParaRPr>
          </a:p>
          <a:p>
            <a:pPr algn="ctr">
              <a:spcAft>
                <a:spcPts val="600"/>
              </a:spcAft>
            </a:pPr>
            <a:r>
              <a:rPr lang="en-US" dirty="0">
                <a:cs typeface="Arial" panose="020B0604020202020204" pitchFamily="34" charset="0"/>
              </a:rPr>
              <a:t>Treating light as a material </a:t>
            </a:r>
          </a:p>
        </p:txBody>
      </p:sp>
      <p:sp>
        <p:nvSpPr>
          <p:cNvPr id="6" name="Rectangle 5"/>
          <p:cNvSpPr/>
          <p:nvPr/>
        </p:nvSpPr>
        <p:spPr>
          <a:xfrm>
            <a:off x="2542033" y="2631254"/>
            <a:ext cx="1981200" cy="3865256"/>
          </a:xfrm>
          <a:prstGeom prst="rect">
            <a:avLst/>
          </a:prstGeom>
          <a:solidFill>
            <a:schemeClr val="bg1">
              <a:lumMod val="95000"/>
            </a:schemeClr>
          </a:solidFill>
        </p:spPr>
        <p:txBody>
          <a:bodyPr wrap="square" lIns="0" rIns="0">
            <a:noAutofit/>
          </a:bodyPr>
          <a:lstStyle/>
          <a:p>
            <a:pPr algn="ctr">
              <a:spcAft>
                <a:spcPts val="600"/>
              </a:spcAft>
            </a:pPr>
            <a:r>
              <a:rPr lang="en-US" b="1" dirty="0">
                <a:solidFill>
                  <a:srgbClr val="000000"/>
                </a:solidFill>
                <a:cs typeface="Arial" panose="020B0604020202020204" pitchFamily="34" charset="0"/>
              </a:rPr>
              <a:t>Design</a:t>
            </a:r>
            <a:br>
              <a:rPr lang="en-US" b="1" dirty="0">
                <a:solidFill>
                  <a:srgbClr val="000000"/>
                </a:solidFill>
                <a:cs typeface="Arial" panose="020B0604020202020204" pitchFamily="34" charset="0"/>
              </a:rPr>
            </a:br>
            <a:r>
              <a:rPr lang="en-US" b="1" dirty="0">
                <a:solidFill>
                  <a:srgbClr val="000000"/>
                </a:solidFill>
                <a:cs typeface="Arial" panose="020B0604020202020204" pitchFamily="34" charset="0"/>
              </a:rPr>
              <a:t>statement</a:t>
            </a:r>
            <a:br>
              <a:rPr lang="en-US" dirty="0">
                <a:solidFill>
                  <a:srgbClr val="000000"/>
                </a:solidFill>
                <a:cs typeface="Arial" panose="020B0604020202020204" pitchFamily="34" charset="0"/>
              </a:rPr>
            </a:br>
            <a:endParaRPr lang="en-US" dirty="0">
              <a:solidFill>
                <a:srgbClr val="000000"/>
              </a:solidFill>
              <a:cs typeface="Arial" panose="020B0604020202020204" pitchFamily="34" charset="0"/>
            </a:endParaRPr>
          </a:p>
          <a:p>
            <a:pPr algn="ctr">
              <a:spcAft>
                <a:spcPts val="600"/>
              </a:spcAft>
            </a:pPr>
            <a:r>
              <a:rPr lang="en-US" dirty="0">
                <a:cs typeface="Arial" panose="020B0604020202020204" pitchFamily="34" charset="0"/>
              </a:rPr>
              <a:t>Design solution custom-tailored concepts to create unique distinctive designs </a:t>
            </a:r>
            <a:br>
              <a:rPr lang="en-US" dirty="0">
                <a:cs typeface="Arial" panose="020B0604020202020204" pitchFamily="34" charset="0"/>
              </a:rPr>
            </a:br>
            <a:endParaRPr lang="en-US" dirty="0">
              <a:cs typeface="Arial" panose="020B0604020202020204" pitchFamily="34" charset="0"/>
            </a:endParaRPr>
          </a:p>
          <a:p>
            <a:pPr algn="ctr">
              <a:spcAft>
                <a:spcPts val="600"/>
              </a:spcAft>
            </a:pPr>
            <a:r>
              <a:rPr lang="en-US" dirty="0">
                <a:cs typeface="Arial" panose="020B0604020202020204" pitchFamily="34" charset="0"/>
              </a:rPr>
              <a:t>Flexible lighting solutions for signature interior spaces</a:t>
            </a:r>
          </a:p>
        </p:txBody>
      </p:sp>
      <p:sp>
        <p:nvSpPr>
          <p:cNvPr id="8" name="Rectangle 7"/>
          <p:cNvSpPr/>
          <p:nvPr/>
        </p:nvSpPr>
        <p:spPr>
          <a:xfrm>
            <a:off x="6723078" y="2614272"/>
            <a:ext cx="1981200" cy="3865256"/>
          </a:xfrm>
          <a:prstGeom prst="rect">
            <a:avLst/>
          </a:prstGeom>
          <a:solidFill>
            <a:schemeClr val="bg1">
              <a:lumMod val="95000"/>
            </a:schemeClr>
          </a:solidFill>
        </p:spPr>
        <p:txBody>
          <a:bodyPr wrap="square" lIns="0" rIns="0">
            <a:noAutofit/>
          </a:bodyPr>
          <a:lstStyle/>
          <a:p>
            <a:pPr algn="ctr">
              <a:spcAft>
                <a:spcPts val="600"/>
              </a:spcAft>
            </a:pPr>
            <a:r>
              <a:rPr lang="en-US" b="1" dirty="0">
                <a:solidFill>
                  <a:srgbClr val="000000"/>
                </a:solidFill>
                <a:cs typeface="Arial" panose="020B0604020202020204" pitchFamily="34" charset="0"/>
              </a:rPr>
              <a:t>All-in-one</a:t>
            </a:r>
            <a:br>
              <a:rPr lang="en-US" b="1" dirty="0">
                <a:solidFill>
                  <a:srgbClr val="000000"/>
                </a:solidFill>
                <a:cs typeface="Arial" panose="020B0604020202020204" pitchFamily="34" charset="0"/>
              </a:rPr>
            </a:br>
            <a:r>
              <a:rPr lang="en-US" b="1" dirty="0">
                <a:solidFill>
                  <a:srgbClr val="000000"/>
                </a:solidFill>
                <a:cs typeface="Arial" panose="020B0604020202020204" pitchFamily="34" charset="0"/>
              </a:rPr>
              <a:t>solution</a:t>
            </a:r>
            <a:br>
              <a:rPr lang="en-US" b="1" dirty="0">
                <a:solidFill>
                  <a:srgbClr val="000000"/>
                </a:solidFill>
                <a:cs typeface="Arial" panose="020B0604020202020204" pitchFamily="34" charset="0"/>
              </a:rPr>
            </a:br>
            <a:r>
              <a:rPr lang="en-US" b="1" dirty="0">
                <a:cs typeface="Arial" panose="020B0604020202020204" pitchFamily="34" charset="0"/>
              </a:rPr>
              <a:t> </a:t>
            </a:r>
            <a:endParaRPr lang="en-US" dirty="0">
              <a:cs typeface="Arial" panose="020B0604020202020204" pitchFamily="34" charset="0"/>
            </a:endParaRPr>
          </a:p>
          <a:p>
            <a:pPr algn="ctr">
              <a:spcAft>
                <a:spcPts val="600"/>
              </a:spcAft>
            </a:pPr>
            <a:r>
              <a:rPr lang="en-US" dirty="0">
                <a:cs typeface="Arial" panose="020B0604020202020204" pitchFamily="34" charset="0"/>
              </a:rPr>
              <a:t>From design to implementation</a:t>
            </a:r>
            <a:br>
              <a:rPr lang="en-US" dirty="0">
                <a:cs typeface="Arial" panose="020B0604020202020204" pitchFamily="34" charset="0"/>
              </a:rPr>
            </a:br>
            <a:r>
              <a:rPr lang="en-US" dirty="0">
                <a:cs typeface="Arial" panose="020B0604020202020204" pitchFamily="34" charset="0"/>
              </a:rPr>
              <a:t> </a:t>
            </a:r>
          </a:p>
          <a:p>
            <a:pPr algn="ctr">
              <a:spcAft>
                <a:spcPts val="600"/>
              </a:spcAft>
            </a:pPr>
            <a:r>
              <a:rPr lang="en-US" dirty="0">
                <a:cs typeface="Arial" panose="020B0604020202020204" pitchFamily="34" charset="0"/>
              </a:rPr>
              <a:t>Global support via Philips and our network of Value Added Partners</a:t>
            </a: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0431" y="1142162"/>
            <a:ext cx="1981200" cy="1489091"/>
          </a:xfrm>
          <a:prstGeom prst="rect">
            <a:avLst/>
          </a:prstGeom>
        </p:spPr>
      </p:pic>
      <p:sp>
        <p:nvSpPr>
          <p:cNvPr id="7" name="Rectangle 6"/>
          <p:cNvSpPr/>
          <p:nvPr/>
        </p:nvSpPr>
        <p:spPr>
          <a:xfrm>
            <a:off x="4633635" y="2631252"/>
            <a:ext cx="1981200" cy="3865256"/>
          </a:xfrm>
          <a:prstGeom prst="rect">
            <a:avLst/>
          </a:prstGeom>
          <a:solidFill>
            <a:schemeClr val="bg1">
              <a:lumMod val="95000"/>
            </a:schemeClr>
          </a:solidFill>
        </p:spPr>
        <p:txBody>
          <a:bodyPr wrap="square" lIns="0" rIns="0">
            <a:noAutofit/>
          </a:bodyPr>
          <a:lstStyle/>
          <a:p>
            <a:pPr algn="ctr">
              <a:spcAft>
                <a:spcPts val="600"/>
              </a:spcAft>
            </a:pPr>
            <a:r>
              <a:rPr lang="en-US" b="1" dirty="0">
                <a:solidFill>
                  <a:srgbClr val="000000"/>
                </a:solidFill>
                <a:cs typeface="Arial" panose="020B0604020202020204" pitchFamily="34" charset="0"/>
              </a:rPr>
              <a:t>Connected</a:t>
            </a:r>
            <a:br>
              <a:rPr lang="en-US" b="1" dirty="0">
                <a:solidFill>
                  <a:srgbClr val="000000"/>
                </a:solidFill>
                <a:cs typeface="Arial" panose="020B0604020202020204" pitchFamily="34" charset="0"/>
              </a:rPr>
            </a:br>
            <a:r>
              <a:rPr lang="en-US" b="1" dirty="0">
                <a:solidFill>
                  <a:srgbClr val="000000"/>
                </a:solidFill>
                <a:cs typeface="Arial" panose="020B0604020202020204" pitchFamily="34" charset="0"/>
              </a:rPr>
              <a:t>systems</a:t>
            </a:r>
            <a:br>
              <a:rPr lang="en-US" b="1" dirty="0">
                <a:solidFill>
                  <a:srgbClr val="000000"/>
                </a:solidFill>
                <a:cs typeface="Arial" panose="020B0604020202020204" pitchFamily="34" charset="0"/>
              </a:rPr>
            </a:br>
            <a:r>
              <a:rPr lang="en-US" b="1" dirty="0">
                <a:solidFill>
                  <a:srgbClr val="000000"/>
                </a:solidFill>
                <a:cs typeface="Arial" panose="020B0604020202020204" pitchFamily="34" charset="0"/>
              </a:rPr>
              <a:t> </a:t>
            </a:r>
            <a:endParaRPr lang="en-US" dirty="0">
              <a:solidFill>
                <a:srgbClr val="000000"/>
              </a:solidFill>
              <a:cs typeface="Arial" panose="020B0604020202020204" pitchFamily="34" charset="0"/>
            </a:endParaRPr>
          </a:p>
          <a:p>
            <a:pPr algn="ctr">
              <a:spcAft>
                <a:spcPts val="600"/>
              </a:spcAft>
            </a:pPr>
            <a:r>
              <a:rPr lang="en-US" dirty="0">
                <a:cs typeface="Arial" panose="020B0604020202020204" pitchFamily="34" charset="0"/>
              </a:rPr>
              <a:t>Dynamic animation and content adds presence to architectural surfaces</a:t>
            </a:r>
            <a:br>
              <a:rPr lang="en-US" dirty="0">
                <a:cs typeface="Arial" panose="020B0604020202020204" pitchFamily="34" charset="0"/>
              </a:rPr>
            </a:br>
            <a:endParaRPr lang="en-US" dirty="0">
              <a:cs typeface="Arial" panose="020B0604020202020204" pitchFamily="34" charset="0"/>
            </a:endParaRPr>
          </a:p>
          <a:p>
            <a:pPr algn="ctr">
              <a:spcAft>
                <a:spcPts val="600"/>
              </a:spcAft>
            </a:pPr>
            <a:r>
              <a:rPr lang="en-US" dirty="0">
                <a:cs typeface="Arial" panose="020B0604020202020204" pitchFamily="34" charset="0"/>
              </a:rPr>
              <a:t>A wide variety of integration and control options</a:t>
            </a:r>
          </a:p>
        </p:txBody>
      </p:sp>
      <p:pic>
        <p:nvPicPr>
          <p:cNvPr id="12"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23078" y="1142162"/>
            <a:ext cx="1981200" cy="1483629"/>
          </a:xfrm>
          <a:prstGeom prst="rect">
            <a:avLst/>
          </a:prstGeom>
          <a:noFill/>
          <a:ln w="9525">
            <a:solidFill>
              <a:schemeClr val="bg2"/>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8403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08E806-33BF-4F9C-B4B7-4478E6DC252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Picture 4" descr="http://www.popphoto.com/sites/popphoto.com/files/import/2014/files/_images/201403/philips_onespace_free_hanging_201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435"/>
          <a:stretch/>
        </p:blipFill>
        <p:spPr bwMode="auto">
          <a:xfrm>
            <a:off x="152400" y="2999486"/>
            <a:ext cx="2069124" cy="1953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cnet2.cbsistatic.com/hub/i/r/2015/04/30/c6184039-4b5a-4772-9014-3a514087b12b/thumbnail/770x578/223be25080a9e48a12a74dae95917de6/philips-luminous-carpets-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0268"/>
          <a:stretch/>
        </p:blipFill>
        <p:spPr bwMode="auto">
          <a:xfrm>
            <a:off x="4669692" y="2999485"/>
            <a:ext cx="2074986" cy="19535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2540795"/>
            <a:ext cx="1916724" cy="338552"/>
          </a:xfrm>
          <a:prstGeom prst="rect">
            <a:avLst/>
          </a:prstGeom>
          <a:noFill/>
        </p:spPr>
        <p:txBody>
          <a:bodyPr wrap="square" lIns="91438" tIns="45719" rIns="91438" bIns="45719" rtlCol="0">
            <a:spAutoFit/>
          </a:bodyPr>
          <a:lstStyle/>
          <a:p>
            <a:pPr algn="ctr"/>
            <a:r>
              <a:rPr lang="en-US" sz="1600" dirty="0">
                <a:solidFill>
                  <a:prstClr val="white"/>
                </a:solidFill>
                <a:cs typeface="Arial" panose="020B0604020202020204" pitchFamily="34" charset="0"/>
              </a:rPr>
              <a:t>Luminous ceilings</a:t>
            </a:r>
          </a:p>
        </p:txBody>
      </p:sp>
      <p:sp>
        <p:nvSpPr>
          <p:cNvPr id="7" name="TextBox 6"/>
          <p:cNvSpPr txBox="1"/>
          <p:nvPr/>
        </p:nvSpPr>
        <p:spPr>
          <a:xfrm>
            <a:off x="2487246" y="2540795"/>
            <a:ext cx="1916724" cy="338552"/>
          </a:xfrm>
          <a:prstGeom prst="rect">
            <a:avLst/>
          </a:prstGeom>
          <a:noFill/>
        </p:spPr>
        <p:txBody>
          <a:bodyPr wrap="square" lIns="91438" tIns="45719" rIns="91438" bIns="45719" rtlCol="0">
            <a:spAutoFit/>
          </a:bodyPr>
          <a:lstStyle/>
          <a:p>
            <a:pPr algn="ctr"/>
            <a:r>
              <a:rPr lang="en-US" sz="1600" dirty="0">
                <a:solidFill>
                  <a:prstClr val="white"/>
                </a:solidFill>
                <a:cs typeface="Arial" panose="020B0604020202020204" pitchFamily="34" charset="0"/>
              </a:rPr>
              <a:t>Luminous textiles</a:t>
            </a:r>
          </a:p>
        </p:txBody>
      </p:sp>
      <p:sp>
        <p:nvSpPr>
          <p:cNvPr id="8" name="TextBox 7"/>
          <p:cNvSpPr txBox="1"/>
          <p:nvPr/>
        </p:nvSpPr>
        <p:spPr>
          <a:xfrm>
            <a:off x="4752731" y="2540795"/>
            <a:ext cx="1916724" cy="338552"/>
          </a:xfrm>
          <a:prstGeom prst="rect">
            <a:avLst/>
          </a:prstGeom>
          <a:noFill/>
        </p:spPr>
        <p:txBody>
          <a:bodyPr wrap="square" lIns="91438" tIns="45719" rIns="91438" bIns="45719" rtlCol="0">
            <a:spAutoFit/>
          </a:bodyPr>
          <a:lstStyle/>
          <a:p>
            <a:pPr algn="ctr"/>
            <a:r>
              <a:rPr lang="en-US" sz="1600" dirty="0">
                <a:solidFill>
                  <a:prstClr val="white"/>
                </a:solidFill>
                <a:cs typeface="Arial" panose="020B0604020202020204" pitchFamily="34" charset="0"/>
              </a:rPr>
              <a:t>Luminous flooring</a:t>
            </a:r>
          </a:p>
        </p:txBody>
      </p:sp>
      <p:sp>
        <p:nvSpPr>
          <p:cNvPr id="9" name="TextBox 8"/>
          <p:cNvSpPr txBox="1"/>
          <p:nvPr/>
        </p:nvSpPr>
        <p:spPr>
          <a:xfrm>
            <a:off x="7010399" y="2540795"/>
            <a:ext cx="1916724" cy="338552"/>
          </a:xfrm>
          <a:prstGeom prst="rect">
            <a:avLst/>
          </a:prstGeom>
          <a:noFill/>
        </p:spPr>
        <p:txBody>
          <a:bodyPr wrap="square" lIns="91438" tIns="45719" rIns="91438" bIns="45719" rtlCol="0">
            <a:spAutoFit/>
          </a:bodyPr>
          <a:lstStyle/>
          <a:p>
            <a:pPr algn="ctr"/>
            <a:r>
              <a:rPr lang="en-US" sz="1600" dirty="0">
                <a:solidFill>
                  <a:prstClr val="white"/>
                </a:solidFill>
                <a:cs typeface="Arial" panose="020B0604020202020204" pitchFamily="34" charset="0"/>
              </a:rPr>
              <a:t>Luminous patterns</a:t>
            </a:r>
          </a:p>
        </p:txBody>
      </p:sp>
      <p:sp>
        <p:nvSpPr>
          <p:cNvPr id="12" name="TextBox 11"/>
          <p:cNvSpPr txBox="1"/>
          <p:nvPr/>
        </p:nvSpPr>
        <p:spPr>
          <a:xfrm>
            <a:off x="969836" y="1238133"/>
            <a:ext cx="6966438" cy="523218"/>
          </a:xfrm>
          <a:prstGeom prst="rect">
            <a:avLst/>
          </a:prstGeom>
          <a:noFill/>
        </p:spPr>
        <p:txBody>
          <a:bodyPr wrap="square" lIns="91438" tIns="45719" rIns="91438" bIns="45719" rtlCol="0">
            <a:spAutoFit/>
          </a:bodyPr>
          <a:lstStyle/>
          <a:p>
            <a:pPr algn="ctr"/>
            <a:r>
              <a:rPr lang="en-US" sz="2800" dirty="0">
                <a:solidFill>
                  <a:prstClr val="white"/>
                </a:solidFill>
                <a:latin typeface="+mj-lt"/>
                <a:cs typeface="Arial" panose="020B0604020202020204" pitchFamily="34" charset="0"/>
              </a:rPr>
              <a:t>Philips Luminous Solutions,</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l="31749" t="5793" r="8084"/>
          <a:stretch/>
        </p:blipFill>
        <p:spPr>
          <a:xfrm>
            <a:off x="6934203" y="2999486"/>
            <a:ext cx="2069123" cy="1953513"/>
          </a:xfrm>
          <a:prstGeom prst="rect">
            <a:avLst/>
          </a:prstGeom>
        </p:spPr>
      </p:pic>
      <p:pic>
        <p:nvPicPr>
          <p:cNvPr id="14" name="Picture 13">
            <a:extLst>
              <a:ext uri="{FF2B5EF4-FFF2-40B4-BE49-F238E27FC236}">
                <a16:creationId xmlns:a16="http://schemas.microsoft.com/office/drawing/2014/main" id="{3C7F6BAC-28F9-4137-8714-E82D16CE84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158" t="4611" r="7894" b="880"/>
          <a:stretch/>
        </p:blipFill>
        <p:spPr>
          <a:xfrm>
            <a:off x="2373924" y="2999484"/>
            <a:ext cx="2198076" cy="1953513"/>
          </a:xfrm>
          <a:prstGeom prst="rect">
            <a:avLst/>
          </a:prstGeom>
        </p:spPr>
      </p:pic>
    </p:spTree>
    <p:extLst>
      <p:ext uri="{BB962C8B-B14F-4D97-AF65-F5344CB8AC3E}">
        <p14:creationId xmlns:p14="http://schemas.microsoft.com/office/powerpoint/2010/main" val="850376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0" y="0"/>
            <a:ext cx="9036496" cy="6858000"/>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a:blip r:embed="rId12"/>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a:spLocks/>
          </p:cNvSpPr>
          <p:nvPr>
            <p:custDataLst>
              <p:tags r:id="rId3"/>
            </p:custDataLst>
          </p:nvPr>
        </p:nvSpPr>
        <p:spPr>
          <a:xfrm>
            <a:off x="828002" y="4608004"/>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b="1" dirty="0">
              <a:solidFill>
                <a:srgbClr val="FFFFFF"/>
              </a:solidFill>
            </a:endParaRPr>
          </a:p>
        </p:txBody>
      </p:sp>
      <p:sp>
        <p:nvSpPr>
          <p:cNvPr id="7" name="TextBox 6"/>
          <p:cNvSpPr txBox="1">
            <a:spLocks/>
          </p:cNvSpPr>
          <p:nvPr>
            <p:custDataLst>
              <p:tags r:id="rId4"/>
            </p:custDataLst>
          </p:nvPr>
        </p:nvSpPr>
        <p:spPr>
          <a:xfrm>
            <a:off x="828002" y="4734007"/>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sz="1600">
              <a:solidFill>
                <a:srgbClr val="FFFFFF"/>
              </a:solidFill>
            </a:endParaRPr>
          </a:p>
        </p:txBody>
      </p:sp>
      <p:sp>
        <p:nvSpPr>
          <p:cNvPr id="6" name="TextBox 5"/>
          <p:cNvSpPr txBox="1">
            <a:spLocks/>
          </p:cNvSpPr>
          <p:nvPr>
            <p:custDataLst>
              <p:tags r:id="rId5"/>
            </p:custDataLst>
          </p:nvPr>
        </p:nvSpPr>
        <p:spPr>
          <a:xfrm>
            <a:off x="828002" y="5147996"/>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sz="1600">
              <a:solidFill>
                <a:srgbClr val="FFFFFF"/>
              </a:solidFill>
            </a:endParaRPr>
          </a:p>
        </p:txBody>
      </p:sp>
      <p:pic>
        <p:nvPicPr>
          <p:cNvPr id="5" name="Picture 4"/>
          <p:cNvPicPr>
            <a:picLocks/>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Picture 3"/>
          <p:cNvPicPr>
            <a:picLocks/>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828002" y="6400800"/>
            <a:ext cx="1728000" cy="270871"/>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DE907F16-3033-42DE-A3C9-B4C5275C9594}"/>
              </a:ext>
            </a:extLst>
          </p:cNvPr>
          <p:cNvSpPr>
            <a:spLocks noGrp="1"/>
          </p:cNvSpPr>
          <p:nvPr>
            <p:ph type="ctrTitle"/>
            <p:custDataLst>
              <p:tags r:id="rId8"/>
            </p:custDataLst>
          </p:nvPr>
        </p:nvSpPr>
        <p:spPr>
          <a:xfrm>
            <a:off x="3214373" y="3244261"/>
            <a:ext cx="5452392" cy="2979491"/>
          </a:xfrm>
          <a:solidFill>
            <a:schemeClr val="accent1">
              <a:alpha val="25000"/>
            </a:schemeClr>
          </a:solidFill>
          <a:ln w="0"/>
          <a:effectLst/>
          <a:extLst>
            <a:ext uri="{53640926-AAD7-44D8-BBD7-CCE9431645EC}">
              <a14:shadowObscured xmlns:a14="http://schemas.microsoft.com/office/drawing/2010/main"/>
            </a:ext>
          </a:extLst>
        </p:spPr>
        <p:txBody>
          <a:bodyPr wrap="square" lIns="0" tIns="0" rIns="0" bIns="0" anchor="t"/>
          <a:lstStyle/>
          <a:p>
            <a:r>
              <a:rPr lang="en-US" sz="2400" dirty="0"/>
              <a:t>We bring large surfaces like walls and ceilings to life with ambient and functional lighting solutions.</a:t>
            </a:r>
            <a:br>
              <a:rPr lang="en-US" sz="2400" dirty="0"/>
            </a:br>
            <a:br>
              <a:rPr lang="en-US" sz="2400" dirty="0"/>
            </a:br>
            <a:r>
              <a:rPr lang="en-US" sz="2400" dirty="0"/>
              <a:t>Our flexible design elements enable (interior) architects to integrate these light emitting walls and ceilings in their unique designs.</a:t>
            </a:r>
            <a:br>
              <a:rPr lang="de-DE" sz="2200" dirty="0">
                <a:ea typeface="+mn-ea"/>
                <a:cs typeface="+mn-cs"/>
              </a:rPr>
            </a:br>
            <a:endParaRPr lang="en-US" dirty="0"/>
          </a:p>
        </p:txBody>
      </p:sp>
      <p:sp>
        <p:nvSpPr>
          <p:cNvPr id="12" name="TextBox 11">
            <a:extLst>
              <a:ext uri="{FF2B5EF4-FFF2-40B4-BE49-F238E27FC236}">
                <a16:creationId xmlns:a16="http://schemas.microsoft.com/office/drawing/2014/main" id="{6EBCDE4F-9035-4394-B368-EE9D68022D04}"/>
              </a:ext>
            </a:extLst>
          </p:cNvPr>
          <p:cNvSpPr txBox="1"/>
          <p:nvPr>
            <p:custDataLst>
              <p:tags r:id="rId9"/>
            </p:custDataLst>
          </p:nvPr>
        </p:nvSpPr>
        <p:spPr>
          <a:xfrm>
            <a:off x="540000" y="450000"/>
            <a:ext cx="7377684" cy="584775"/>
          </a:xfrm>
          <a:prstGeom prst="rect">
            <a:avLst/>
          </a:prstGeom>
          <a:noFill/>
        </p:spPr>
        <p:txBody>
          <a:bodyPr wrap="square" rtlCol="0">
            <a:spAutoFit/>
          </a:bodyPr>
          <a:lstStyle/>
          <a:p>
            <a:r>
              <a:rPr lang="en-US" sz="3200" dirty="0">
                <a:solidFill>
                  <a:schemeClr val="bg1"/>
                </a:solidFill>
                <a:latin typeface="+mj-lt"/>
              </a:rPr>
              <a:t>Large Luminous Surfaces</a:t>
            </a:r>
          </a:p>
        </p:txBody>
      </p:sp>
    </p:spTree>
    <p:custDataLst>
      <p:tags r:id="rId1"/>
    </p:custDataLst>
    <p:extLst>
      <p:ext uri="{BB962C8B-B14F-4D97-AF65-F5344CB8AC3E}">
        <p14:creationId xmlns:p14="http://schemas.microsoft.com/office/powerpoint/2010/main" val="265344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a:xfrm>
            <a:off x="233680" y="233680"/>
            <a:ext cx="8684843" cy="5636316"/>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a:blip r:embed="rId10"/>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a:spLocks/>
          </p:cNvSpPr>
          <p:nvPr>
            <p:custDataLst>
              <p:tags r:id="rId3"/>
            </p:custDataLst>
          </p:nvPr>
        </p:nvSpPr>
        <p:spPr>
          <a:xfrm>
            <a:off x="828002" y="4608004"/>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b="1">
              <a:solidFill>
                <a:srgbClr val="FFFFFF"/>
              </a:solidFill>
            </a:endParaRPr>
          </a:p>
        </p:txBody>
      </p:sp>
      <p:sp>
        <p:nvSpPr>
          <p:cNvPr id="7" name="TextBox 6"/>
          <p:cNvSpPr txBox="1">
            <a:spLocks/>
          </p:cNvSpPr>
          <p:nvPr>
            <p:custDataLst>
              <p:tags r:id="rId4"/>
            </p:custDataLst>
          </p:nvPr>
        </p:nvSpPr>
        <p:spPr>
          <a:xfrm>
            <a:off x="828002" y="4877994"/>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sz="1600">
              <a:solidFill>
                <a:srgbClr val="FFFFFF"/>
              </a:solidFill>
            </a:endParaRPr>
          </a:p>
        </p:txBody>
      </p:sp>
      <p:sp>
        <p:nvSpPr>
          <p:cNvPr id="6" name="TextBox 5"/>
          <p:cNvSpPr txBox="1">
            <a:spLocks/>
          </p:cNvSpPr>
          <p:nvPr>
            <p:custDataLst>
              <p:tags r:id="rId5"/>
            </p:custDataLst>
          </p:nvPr>
        </p:nvSpPr>
        <p:spPr>
          <a:xfrm>
            <a:off x="828002" y="5147996"/>
            <a:ext cx="4319994" cy="252006"/>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oAutofit/>
          </a:bodyPr>
          <a:lstStyle/>
          <a:p>
            <a:endParaRPr lang="en-US" sz="1600">
              <a:solidFill>
                <a:srgbClr val="FFFFFF"/>
              </a:solidFill>
            </a:endParaRPr>
          </a:p>
        </p:txBody>
      </p:sp>
      <p:pic>
        <p:nvPicPr>
          <p:cNvPr id="5" name="Picture 4"/>
          <p:cNvPicPr>
            <a:picLocks/>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7110095" y="6329934"/>
            <a:ext cx="1601978" cy="29464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Picture 3"/>
          <p:cNvPicPr>
            <a:picLocks/>
          </p:cNvPicPr>
          <p:nvPr>
            <p:custDataLst>
              <p:tags r:id="rId7"/>
            </p:custDataLst>
          </p:nvPr>
        </p:nvPicPr>
        <p:blipFill>
          <a:blip r:embed="rId12" cstate="print">
            <a:extLst>
              <a:ext uri="{28A0092B-C50C-407E-A947-70E740481C1C}">
                <a14:useLocalDpi xmlns:a14="http://schemas.microsoft.com/office/drawing/2010/main" val="0"/>
              </a:ext>
            </a:extLst>
          </a:blip>
          <a:stretch>
            <a:fillRect/>
          </a:stretch>
        </p:blipFill>
        <p:spPr>
          <a:xfrm>
            <a:off x="828002" y="6400800"/>
            <a:ext cx="1728000" cy="270871"/>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1" name="Title 1"/>
          <p:cNvSpPr txBox="1">
            <a:spLocks/>
          </p:cNvSpPr>
          <p:nvPr>
            <p:custDataLst>
              <p:tags r:id="rId8"/>
            </p:custDataLst>
          </p:nvPr>
        </p:nvSpPr>
        <p:spPr bwMode="auto">
          <a:xfrm>
            <a:off x="540004" y="449999"/>
            <a:ext cx="8064005" cy="1007999"/>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algn="l" rtl="0" eaLnBrk="1" fontAlgn="base" hangingPunct="1">
              <a:spcBef>
                <a:spcPts val="0"/>
              </a:spcBef>
              <a:spcAft>
                <a:spcPts val="0"/>
              </a:spcAft>
              <a:buNone/>
              <a:defRPr sz="4800" kern="1200">
                <a:solidFill>
                  <a:srgbClr val="FFFFFF"/>
                </a:solidFill>
                <a:latin typeface="+mj-lt"/>
                <a:ea typeface="+mj-ea"/>
                <a:cs typeface="+mj-cs"/>
              </a:defRPr>
            </a:lvl1pPr>
            <a:lvl2pPr algn="l" rtl="0" eaLnBrk="1" fontAlgn="base" hangingPunct="1">
              <a:spcBef>
                <a:spcPct val="0"/>
              </a:spcBef>
              <a:spcAft>
                <a:spcPct val="0"/>
              </a:spcAft>
              <a:defRPr sz="3400">
                <a:solidFill>
                  <a:srgbClr val="000000"/>
                </a:solidFill>
                <a:latin typeface="Calibri" pitchFamily="34" charset="0"/>
              </a:defRPr>
            </a:lvl2pPr>
            <a:lvl3pPr algn="l" rtl="0" eaLnBrk="1" fontAlgn="base" hangingPunct="1">
              <a:spcBef>
                <a:spcPct val="0"/>
              </a:spcBef>
              <a:spcAft>
                <a:spcPct val="0"/>
              </a:spcAft>
              <a:defRPr sz="3400">
                <a:solidFill>
                  <a:srgbClr val="000000"/>
                </a:solidFill>
                <a:latin typeface="Calibri" pitchFamily="34" charset="0"/>
              </a:defRPr>
            </a:lvl3pPr>
            <a:lvl4pPr algn="l" rtl="0" eaLnBrk="1" fontAlgn="base" hangingPunct="1">
              <a:spcBef>
                <a:spcPct val="0"/>
              </a:spcBef>
              <a:spcAft>
                <a:spcPct val="0"/>
              </a:spcAft>
              <a:defRPr sz="3400">
                <a:solidFill>
                  <a:srgbClr val="000000"/>
                </a:solidFill>
                <a:latin typeface="Calibri" pitchFamily="34" charset="0"/>
              </a:defRPr>
            </a:lvl4pPr>
            <a:lvl5pPr algn="l" rtl="0" eaLnBrk="1" fontAlgn="base" hangingPunct="1">
              <a:spcBef>
                <a:spcPct val="0"/>
              </a:spcBef>
              <a:spcAft>
                <a:spcPct val="0"/>
              </a:spcAft>
              <a:defRPr sz="3400">
                <a:solidFill>
                  <a:srgbClr val="00000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200" dirty="0" err="1">
                <a:solidFill>
                  <a:schemeClr val="bg1">
                    <a:lumMod val="65000"/>
                  </a:schemeClr>
                </a:solidFill>
                <a:cs typeface="Arial" charset="0"/>
              </a:rPr>
              <a:t>Kvadrat</a:t>
            </a:r>
            <a:r>
              <a:rPr lang="en-US" sz="3200" dirty="0">
                <a:solidFill>
                  <a:schemeClr val="bg1">
                    <a:lumMod val="65000"/>
                  </a:schemeClr>
                </a:solidFill>
                <a:cs typeface="Arial" charset="0"/>
              </a:rPr>
              <a:t> – Partner in innovation</a:t>
            </a:r>
            <a:br>
              <a:rPr lang="en-US" sz="3200" dirty="0">
                <a:solidFill>
                  <a:schemeClr val="bg1">
                    <a:lumMod val="65000"/>
                  </a:schemeClr>
                </a:solidFill>
                <a:cs typeface="Arial" charset="0"/>
              </a:rPr>
            </a:br>
            <a:endParaRPr lang="en-US" sz="3200" dirty="0">
              <a:solidFill>
                <a:schemeClr val="bg1">
                  <a:lumMod val="65000"/>
                </a:schemeClr>
              </a:solidFill>
            </a:endParaRPr>
          </a:p>
        </p:txBody>
      </p:sp>
    </p:spTree>
    <p:custDataLst>
      <p:tags r:id="rId1"/>
    </p:custDataLst>
    <p:extLst>
      <p:ext uri="{BB962C8B-B14F-4D97-AF65-F5344CB8AC3E}">
        <p14:creationId xmlns:p14="http://schemas.microsoft.com/office/powerpoint/2010/main" val="3197214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Footer"/>
  <p:tag name="SHAPECLASSPROTECTIONTYPE" val="31"/>
</p:tagLst>
</file>

<file path=ppt/tags/tag10.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10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
  <p:tag name="COLORSETGROUPCLASSNAME" val="ColorSetGroupLight"/>
  <p:tag name="FONTSETGROUPCLASSNAME" val="FontSetGroup1"/>
  <p:tag name="SHAPECLASSNAME" val="InnovationYou"/>
  <p:tag name="SHAPECLASSFILE" val="PHINNOVATION$C.emf"/>
  <p:tag name="SHAPECLASSPROTECTIONTYPE" val="31"/>
</p:tagLst>
</file>

<file path=ppt/tags/tag101.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TitleOnSlide03"/>
  <p:tag name="SHAPECLASSPROTECTIONTYPE" val="3"/>
  <p:tag name="COLORS" val="-2;-2;-2;-2;-1;-2"/>
</p:tagLst>
</file>

<file path=ppt/tags/tag102.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3_SHAPECLASSPROTECTIONTYPE" val="31"/>
  <p:tag name="PICTURE 4_SHAPECLASSPROTECTIONTYPE" val="31"/>
  <p:tag name="TEXTBOX 5_SHAPECLASSPROTECTIONTYPE" val="63"/>
  <p:tag name="TEXTBOX 6_SHAPECLASSPROTECTIONTYPE" val="63"/>
  <p:tag name="TEXTBOX 7_SHAPECLASSPROTECTIONTYPE" val="63"/>
  <p:tag name="TITLE 1_SHAPECLASSPROTECTIONTYPE" val="3"/>
</p:tagLst>
</file>

<file path=ppt/tags/tag103.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 name="SHAPECLASSPROTECTIONTYPE" val="27"/>
  <p:tag name="SHAPESETCLASSNAME" val="TITLE"/>
  <p:tag name="MLI" val="1"/>
  <p:tag name="COLORS" val="Scheme1;Scheme1;-2;-2;-1;-2"/>
</p:tagLst>
</file>

<file path=ppt/tags/tag104.xml><?xml version="1.0" encoding="utf-8"?>
<p:tagLst xmlns:a="http://schemas.openxmlformats.org/drawingml/2006/main" xmlns:r="http://schemas.openxmlformats.org/officeDocument/2006/relationships" xmlns:p="http://schemas.openxmlformats.org/presentationml/2006/main">
  <p:tag name="FONT" val="TitleSlideAuthorFontC"/>
  <p:tag name="FONTSETCLASSNAME" val="FontSet1"/>
  <p:tag name="COLORS" val="-2;-2;-2;-2;TitleSlideTextFontColorLight;-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1"/>
  <p:tag name="SHAPECLASSNAME" val="Author"/>
  <p:tag name="SHAPECLASSPROTECTIONTYPE" val="63"/>
</p:tagLst>
</file>

<file path=ppt/tags/tag105.xml><?xml version="1.0" encoding="utf-8"?>
<p:tagLst xmlns:a="http://schemas.openxmlformats.org/drawingml/2006/main" xmlns:r="http://schemas.openxmlformats.org/officeDocument/2006/relationships" xmlns:p="http://schemas.openxmlformats.org/presentationml/2006/main">
  <p:tag name="FONT" val="TitleSlideTextFontC"/>
  <p:tag name="FONTSETCLASSNAME" val="FontSet1"/>
  <p:tag name="COLORS" val="-2;-2;-2;-2;TitleSlideTextFontColorLight;-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1"/>
  <p:tag name="SHAPECLASSNAME" val="Division"/>
  <p:tag name="SHAPECLASSPROTECTIONTYPE" val="63"/>
</p:tagLst>
</file>

<file path=ppt/tags/tag106.xml><?xml version="1.0" encoding="utf-8"?>
<p:tagLst xmlns:a="http://schemas.openxmlformats.org/drawingml/2006/main" xmlns:r="http://schemas.openxmlformats.org/officeDocument/2006/relationships" xmlns:p="http://schemas.openxmlformats.org/presentationml/2006/main">
  <p:tag name="FONT" val="TitleSlideTextFontC"/>
  <p:tag name="FONTSETCLASSNAME" val="FontSet1"/>
  <p:tag name="COLORS" val="-2;-2;-2;-2;TitleSlideTextFontColorLight;-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1"/>
  <p:tag name="SHAPECLASSNAME" val="Date"/>
  <p:tag name="SHAPECLASSPROTECTIONTYPE" val="63"/>
</p:tagLst>
</file>

<file path=ppt/tags/tag10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
  <p:tag name="COLORSETGROUPCLASSNAME" val="ColorSetGroupLight"/>
  <p:tag name="FONTSETGROUPCLASSNAME" val="FontSetGroup1"/>
  <p:tag name="SHAPECLASSNAME" val="PhilipsLogoLarge"/>
  <p:tag name="SHAPECLASSFILE" val="PHGMCWORDMARK2008$C.emf"/>
  <p:tag name="SHAPECLASSPROTECTIONTYPE" val="31"/>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1"/>
  <p:tag name="COLORS" val="-2;-2;-2;-2;Scheme1;-2"/>
</p:tagLst>
</file>

<file path=ppt/tags/tag108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9.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INTDOKU4_3.MCR"/>
  <p:tag name="SHAPESETGROUPCLASSNAME" val="ShapeSetGroup2"/>
  <p:tag name="SHAPESETCLASSNAME" val="TITLE02"/>
  <p:tag name="COLORSETGROUPCLASSNAME" val="ColorSetGroupLight"/>
  <p:tag name="COLORSETCLASSNAME" val="ColorSet1"/>
  <p:tag name="FONTSETGROUPCLASSNAME" val="FontSetGroup1"/>
  <p:tag name="STYLESETGROUPCLASSNAME" val="StyleSetGroup1"/>
  <p:tag name="MAPNAME" val="Map1"/>
  <p:tag name="CFG.LAYOUT" val="INTDOKU"/>
  <p:tag name="MLI" val="1"/>
  <p:tag name="PICTURE 3_SHAPECLASSPROTECTIONTYPE" val="31"/>
  <p:tag name="PICTURE 4_SHAPECLASSPROTECTIONTYPE" val="31"/>
  <p:tag name="TEXTBOX 5_SHAPECLASSPROTECTIONTYPE" val="63"/>
  <p:tag name="TEXTBOX 6_SHAPECLASSPROTECTIONTYPE" val="63"/>
  <p:tag name="TEXTBOX 7_SHAPECLASSPROTECTIONTYPE" val="63"/>
  <p:tag name="TITLE 1_SHAPECLASSPROTECTIONTYPE" val="3"/>
</p:tagLst>
</file>

<file path=ppt/tags/tag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10.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 name="SHAPECLASSPROTECTIONTYPE" val="27"/>
  <p:tag name="SHAPESETCLASSNAME" val="TITLE02"/>
  <p:tag name="MLI" val="1"/>
  <p:tag name="COLORS" val="Scheme6;Scheme1;Scheme6;Scheme1;-1;-2"/>
</p:tagLst>
</file>

<file path=ppt/tags/tag1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02"/>
  <p:tag name="COLORSETGROUPCLASSNAME" val="ColorSetGroupLight"/>
  <p:tag name="FONTSETGROUPCLASSNAME" val="FontSetGroup1"/>
  <p:tag name="SHAPECLASSNAME" val="PhilipsLogoLarge"/>
  <p:tag name="SHAPECLASSFILE" val="PHGMCWORDMARK2008$C.emf"/>
  <p:tag name="SHAPECLASSPROTECTIONTYPE" val="31"/>
</p:tagLst>
</file>

<file path=ppt/tags/tag112.xml><?xml version="1.0" encoding="utf-8"?>
<p:tagLst xmlns:a="http://schemas.openxmlformats.org/drawingml/2006/main" xmlns:r="http://schemas.openxmlformats.org/officeDocument/2006/relationships" xmlns:p="http://schemas.openxmlformats.org/presentationml/2006/main">
  <p:tag name="FONT" val="TitleSlideTitleFontC"/>
  <p:tag name="FONTSETCLASSNAME" val="FontSet1"/>
  <p:tag name="COLORS" val="-2;-2;-2;-2;TitleSlideTitleFontColorLight;-2"/>
  <p:tag name="COLORSETCLASSNAME" val="ColorSet1"/>
  <p:tag name="MLI" val="1"/>
  <p:tag name="SHAPESETGROUPCLASSNAME" val="ShapeSetGroup2"/>
  <p:tag name="SHAPESETCLASSNAME" val="TITLE02"/>
  <p:tag name="COLORSETGROUPCLASSNAME" val="ColorSetGroupLight"/>
  <p:tag name="FONTSETGROUPCLASSNAME" val="FontSetGroup1"/>
  <p:tag name="SHAPECLASSNAME" val="TitleOnTitleSlide"/>
  <p:tag name="SHAPECLASSPROTECTIONTYPE" val="3"/>
</p:tagLst>
</file>

<file path=ppt/tags/tag113.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TEXT"/>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3_SHAPECLASSPROTECTIONTYPE" val="31"/>
  <p:tag name="TEXTBOX 4_SHAPECLASSPROTECTIONTYPE" val="63"/>
  <p:tag name="TEXTBOX 5_SHAPECLASSPROTECTIONTYPE" val="47"/>
  <p:tag name="TEXT PLACEHOLDER 2_SHAPECLASSPROTECTIONTYPE" val="3"/>
  <p:tag name="TITLE 1_SHAPECLASSPROTECTIONTYPE" val="3"/>
  <p:tag name="TEXTBOX 1_SHAPECLASSPROTECTIONTYPE" val="47"/>
</p:tagLst>
</file>

<file path=ppt/tags/tag114.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TEXT"/>
  <p:tag name="COLORSETGROUPCLASSNAME" val="ColorSetGroupLight"/>
  <p:tag name="FONTSETGROUPCLASSNAME" val="FontSetGroup1"/>
  <p:tag name="SHAPECLASSNAME" val="AdditonalInformations"/>
  <p:tag name="SHAPECLASSPROTECTIONTYPE" val="63"/>
</p:tagLst>
</file>

<file path=ppt/tags/tag11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TEXT"/>
  <p:tag name="COLORSETGROUPCLASSNAME" val="ColorSetGroupLight"/>
  <p:tag name="FONTSETGROUPCLASSNAME" val="FontSetGroup1"/>
  <p:tag name="SHAPECLASSNAME" val="PhilipsLogo"/>
  <p:tag name="SHAPECLASSFILE" val="PHGMCWORDMARK2008$C.emf"/>
  <p:tag name="SHAPECLASSPROTECTIONTYPE" val="31"/>
</p:tagLst>
</file>

<file path=ppt/tags/tag116.xml><?xml version="1.0" encoding="utf-8"?>
<p:tagLst xmlns:a="http://schemas.openxmlformats.org/drawingml/2006/main" xmlns:r="http://schemas.openxmlformats.org/officeDocument/2006/relationships" xmlns:p="http://schemas.openxmlformats.org/presentationml/2006/main">
  <p:tag name="COLORSETCLASSNAME" val="ColorSet1"/>
  <p:tag name="COLORS" val="-2;-2;-1;-1;-1;-2"/>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1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1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2.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120.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22.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TEXT"/>
  <p:tag name="COLORSETGROUPCLASSNAME" val="ColorSetGroupLight"/>
  <p:tag name="FONTSETGROUPCLASSNAME" val="FontSetGroup1"/>
  <p:tag name="SHAPECLASSNAME" val="PageNumber"/>
  <p:tag name="SHAPECLASSPROTECTIONTYPE" val="47"/>
</p:tagLst>
</file>

<file path=ppt/tags/tag123.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124.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125.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TEXT"/>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3_SHAPECLASSPROTECTIONTYPE" val="31"/>
  <p:tag name="TEXTBOX 4_SHAPECLASSPROTECTIONTYPE" val="63"/>
  <p:tag name="TEXTBOX 5_SHAPECLASSPROTECTIONTYPE" val="47"/>
  <p:tag name="TEXT PLACEHOLDER 2_SHAPECLASSPROTECTIONTYPE" val="3"/>
  <p:tag name="TITLE 1_SHAPECLASSPROTECTIONTYPE" val="3"/>
  <p:tag name="TEXTBOX 1_SHAPECLASSPROTECTIONTYPE" val="47"/>
</p:tagLst>
</file>

<file path=ppt/tags/tag126.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TEXT"/>
  <p:tag name="COLORSETGROUPCLASSNAME" val="ColorSetGroupLight"/>
  <p:tag name="FONTSETGROUPCLASSNAME" val="FontSetGroup1"/>
  <p:tag name="SHAPECLASSNAME" val="AdditonalInformations"/>
  <p:tag name="SHAPECLASSPROTECTIONTYPE" val="63"/>
</p:tagLst>
</file>

<file path=ppt/tags/tag12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TEXT"/>
  <p:tag name="COLORSETGROUPCLASSNAME" val="ColorSetGroupLight"/>
  <p:tag name="FONTSETGROUPCLASSNAME" val="FontSetGroup1"/>
  <p:tag name="SHAPECLASSNAME" val="PhilipsLogo"/>
  <p:tag name="SHAPECLASSFILE" val="PHGMCWORDMARK2008$C.emf"/>
  <p:tag name="SHAPECLASSPROTECTIONTYPE" val="31"/>
</p:tagLst>
</file>

<file path=ppt/tags/tag128.xml><?xml version="1.0" encoding="utf-8"?>
<p:tagLst xmlns:a="http://schemas.openxmlformats.org/drawingml/2006/main" xmlns:r="http://schemas.openxmlformats.org/officeDocument/2006/relationships" xmlns:p="http://schemas.openxmlformats.org/presentationml/2006/main">
  <p:tag name="COLORSETCLASSNAME" val="ColorSet1"/>
  <p:tag name="COLORS" val="-2;-2;-1;-1;-1;-2"/>
</p:tagLst>
</file>

<file path=ppt/tags/tag1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130.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TEXT"/>
  <p:tag name="COLORSETGROUPCLASSNAME" val="ColorSetGroupLight"/>
  <p:tag name="FONTSETGROUPCLASSNAME" val="FontSetGroup1"/>
  <p:tag name="SHAPECLASSNAME" val="PageNumber"/>
  <p:tag name="SHAPECLASSPROTECTIONTYPE" val="47"/>
</p:tagLst>
</file>

<file path=ppt/tags/tag131.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1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3.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TEXTTEXT"/>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4_SHAPECLASSPROTECTIONTYPE" val="31"/>
  <p:tag name="TEXTBOX 5_SHAPECLASSPROTECTIONTYPE" val="63"/>
  <p:tag name="TEXTBOX 6_SHAPECLASSPROTECTIONTYPE" val="47"/>
  <p:tag name="TEXT PLACEHOLDER 3_SHAPECLASSPROTECTIONTYPE" val="3"/>
  <p:tag name="TEXT PLACEHOLDER 2_SHAPECLASSPROTECTIONTYPE" val="3"/>
  <p:tag name="TITLE 1_SHAPECLASSPROTECTIONTYPE" val="3"/>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PhilipsLogo"/>
  <p:tag name="SHAPECLASSFILE" val="PHGMCWORDMARK2008$C.emf"/>
  <p:tag name="SHAPECLASSPROTECTIONTYPE" val="31"/>
</p:tagLst>
</file>

<file path=ppt/tags/tag136.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TitleOnSlide03"/>
  <p:tag name="SHAPECLASSPROTECTIONTYPE" val="3"/>
  <p:tag name="COLORS" val="-2;-2;-2;-2;-1;-2"/>
</p:tagLst>
</file>

<file path=ppt/tags/tag137.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LeftColTextBox"/>
  <p:tag name="SHAPECLASSPROTECTIONTYPE" val="3"/>
  <p:tag name="COLORS" val="-2;-2;-2;-2;-1;-2"/>
</p:tagLst>
</file>

<file path=ppt/tags/tag13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4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1.xml><?xml version="1.0" encoding="utf-8"?>
<p:tagLst xmlns:a="http://schemas.openxmlformats.org/drawingml/2006/main" xmlns:r="http://schemas.openxmlformats.org/officeDocument/2006/relationships" xmlns:p="http://schemas.openxmlformats.org/presentationml/2006/main">
  <p:tag name="ML_1" val="Phi"/>
  <p:tag name="ML_LAYOUT_RESOURCE" val="PHI_PRESENT4_3.MCR"/>
  <p:tag name="FIELDS.INITIALIZED" val="1"/>
  <p:tag name="SHAPESETGROUPCLASSNAME" val="ShapeSetGroup2"/>
  <p:tag name="SHAPESETCLASSNAME" val="TITLEONLY"/>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1_SHAPECLASSPROTECTIONTYPE" val="31"/>
  <p:tag name="TEXTBOX 2_SHAPECLASSPROTECTIONTYPE" val="63"/>
  <p:tag name="TEXTBOX 6_SHAPECLASSPROTECTIONTYPE" val="47"/>
</p:tagLst>
</file>

<file path=ppt/tags/tag142.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ONLY"/>
  <p:tag name="COLORSETGROUPCLASSNAME" val="ColorSetGroupLight"/>
  <p:tag name="FONTSETGROUPCLASSNAME" val="FontSetGroup1"/>
  <p:tag name="SHAPECLASSNAME" val="PageNumber"/>
  <p:tag name="SHAPECLASSPROTECTIONTYPE" val="47"/>
</p:tagLst>
</file>

<file path=ppt/tags/tag143.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ONLY"/>
  <p:tag name="COLORSETGROUPCLASSNAME" val="ColorSetGroupLight"/>
  <p:tag name="FONTSETGROUPCLASSNAME" val="FontSetGroup1"/>
  <p:tag name="SHAPECLASSNAME" val="AdditonalInformations"/>
  <p:tag name="SHAPECLASSPROTECTIONTYPE" val="63"/>
</p:tagLst>
</file>

<file path=ppt/tags/tag14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ONLY"/>
  <p:tag name="COLORSETGROUPCLASSNAME" val="ColorSetGroupLight"/>
  <p:tag name="FONTSETGROUPCLASSNAME" val="FontSetGroup1"/>
  <p:tag name="SHAPECLASSNAME" val="PhilipsLogo"/>
  <p:tag name="SHAPECLASSFILE" val="PHGMCWORDMARK2008$C.emf"/>
  <p:tag name="SHAPECLASSPROTECTIONTYPE" val="31"/>
</p:tagLst>
</file>

<file path=ppt/tags/tag14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8.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1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4.xml><?xml version="1.0" encoding="utf-8"?>
<p:tagLst xmlns:a="http://schemas.openxmlformats.org/drawingml/2006/main" xmlns:r="http://schemas.openxmlformats.org/officeDocument/2006/relationships" xmlns:p="http://schemas.openxmlformats.org/presentationml/2006/main">
  <p:tag name="ML_1" val="Phi"/>
  <p:tag name="ML_LAYOUT_RESOURCE" val="PHI_PRESENT4_3.MCR"/>
  <p:tag name="FIELDS.INITIALIZED" val="1"/>
  <p:tag name="SHAPESETGROUPCLASSNAME" val="ShapeSetGroup2"/>
  <p:tag name="SHAPESETCLASSNAME" val="TITLEONLY"/>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1_SHAPECLASSPROTECTIONTYPE" val="31"/>
  <p:tag name="TEXTBOX 2_SHAPECLASSPROTECTIONTYPE" val="63"/>
  <p:tag name="TEXTBOX 6_SHAPECLASSPROTECTIONTYPE" val="47"/>
</p:tagLst>
</file>

<file path=ppt/tags/tag155.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ONLY"/>
  <p:tag name="COLORSETGROUPCLASSNAME" val="ColorSetGroupLight"/>
  <p:tag name="FONTSETGROUPCLASSNAME" val="FontSetGroup1"/>
  <p:tag name="SHAPECLASSNAME" val="PageNumber"/>
  <p:tag name="SHAPECLASSPROTECTIONTYPE" val="47"/>
</p:tagLst>
</file>

<file path=ppt/tags/tag156.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ONLY"/>
  <p:tag name="COLORSETGROUPCLASSNAME" val="ColorSetGroupLight"/>
  <p:tag name="FONTSETGROUPCLASSNAME" val="FontSetGroup1"/>
  <p:tag name="SHAPECLASSNAME" val="AdditonalInformations"/>
  <p:tag name="SHAPECLASSPROTECTIONTYPE" val="63"/>
</p:tagLst>
</file>

<file path=ppt/tags/tag15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ONLY"/>
  <p:tag name="COLORSETGROUPCLASSNAME" val="ColorSetGroupLight"/>
  <p:tag name="FONTSETGROUPCLASSNAME" val="FontSetGroup1"/>
  <p:tag name="SHAPECLASSNAME" val="PhilipsLogo"/>
  <p:tag name="SHAPECLASSFILE" val="PHGMCWORDMARK2008$C.emf"/>
  <p:tag name="SHAPECLASSPROTECTIONTYPE" val="31"/>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1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6.xml><?xml version="1.0" encoding="utf-8"?>
<p:tagLst xmlns:a="http://schemas.openxmlformats.org/drawingml/2006/main" xmlns:r="http://schemas.openxmlformats.org/officeDocument/2006/relationships" xmlns:p="http://schemas.openxmlformats.org/presentationml/2006/main">
  <p:tag name="ML_1" val="Phi"/>
  <p:tag name="ML_LAYOUT_RESOURCE" val="PHI_PRESENT4_3.MCR"/>
  <p:tag name="FIELDS.INITIALIZED" val="1"/>
  <p:tag name="SHAPESETGROUPCLASSNAME" val="ShapeSetGroup2"/>
  <p:tag name="SHAPESETCLASSNAME" val="TITLEONLY"/>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1_SHAPECLASSPROTECTIONTYPE" val="31"/>
  <p:tag name="TEXTBOX 2_SHAPECLASSPROTECTIONTYPE" val="63"/>
  <p:tag name="TEXTBOX 6_SHAPECLASSPROTECTIONTYPE" val="47"/>
</p:tagLst>
</file>

<file path=ppt/tags/tag167.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ONLY"/>
  <p:tag name="COLORSETGROUPCLASSNAME" val="ColorSetGroupLight"/>
  <p:tag name="FONTSETGROUPCLASSNAME" val="FontSetGroup1"/>
  <p:tag name="SHAPECLASSNAME" val="PageNumber"/>
  <p:tag name="SHAPECLASSPROTECTIONTYPE" val="47"/>
</p:tagLst>
</file>

<file path=ppt/tags/tag168.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ONLY"/>
  <p:tag name="COLORSETGROUPCLASSNAME" val="ColorSetGroupLight"/>
  <p:tag name="FONTSETGROUPCLASSNAME" val="FontSetGroup1"/>
  <p:tag name="SHAPECLASSNAME" val="AdditonalInformations"/>
  <p:tag name="SHAPECLASSPROTECTIONTYPE" val="63"/>
</p:tagLst>
</file>

<file path=ppt/tags/tag16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ONLY"/>
  <p:tag name="COLORSETGROUPCLASSNAME" val="ColorSetGroupLight"/>
  <p:tag name="FONTSETGROUPCLASSNAME" val="FontSetGroup1"/>
  <p:tag name="SHAPECLASSNAME" val="PhilipsLogo"/>
  <p:tag name="SHAPECLASSFILE" val="PHGMCWORDMARK2008$C.emf"/>
  <p:tag name="SHAPECLASSPROTECTIONTYPE" val="31"/>
</p:tagLst>
</file>

<file path=ppt/tags/tag17.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17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174.xml><?xml version="1.0" encoding="utf-8"?>
<p:tagLst xmlns:a="http://schemas.openxmlformats.org/drawingml/2006/main" xmlns:r="http://schemas.openxmlformats.org/officeDocument/2006/relationships" xmlns:p="http://schemas.openxmlformats.org/presentationml/2006/main">
  <p:tag name="ML_1" val="Phi"/>
  <p:tag name="ML_LAYOUT_RESOURCE" val="PHI_PRESENT4_3.MCR"/>
  <p:tag name="FIELDS.INITIALIZED" val="1"/>
  <p:tag name="SHAPESETGROUPCLASSNAME" val="ShapeSetGroup2"/>
  <p:tag name="SHAPESETCLASSNAME" val="TITLEONLY"/>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1_SHAPECLASSPROTECTIONTYPE" val="31"/>
  <p:tag name="TEXTBOX 2_SHAPECLASSPROTECTIONTYPE" val="63"/>
  <p:tag name="TEXTBOX 6_SHAPECLASSPROTECTIONTYPE" val="47"/>
</p:tagLst>
</file>

<file path=ppt/tags/tag175.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ONLY"/>
  <p:tag name="COLORSETGROUPCLASSNAME" val="ColorSetGroupLight"/>
  <p:tag name="FONTSETGROUPCLASSNAME" val="FontSetGroup1"/>
  <p:tag name="SHAPECLASSNAME" val="PageNumber"/>
  <p:tag name="SHAPECLASSPROTECTIONTYPE" val="47"/>
</p:tagLst>
</file>

<file path=ppt/tags/tag176.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ONLY"/>
  <p:tag name="COLORSETGROUPCLASSNAME" val="ColorSetGroupLight"/>
  <p:tag name="FONTSETGROUPCLASSNAME" val="FontSetGroup1"/>
  <p:tag name="SHAPECLASSNAME" val="AdditonalInformations"/>
  <p:tag name="SHAPECLASSPROTECTIONTYPE" val="63"/>
</p:tagLst>
</file>

<file path=ppt/tags/tag17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ONLY"/>
  <p:tag name="COLORSETGROUPCLASSNAME" val="ColorSetGroupLight"/>
  <p:tag name="FONTSETGROUPCLASSNAME" val="FontSetGroup1"/>
  <p:tag name="SHAPECLASSNAME" val="PhilipsLogo"/>
  <p:tag name="SHAPECLASSFILE" val="PHGMCWORDMARK2008$C.emf"/>
  <p:tag name="SHAPECLASSPROTECTIONTYPE" val="31"/>
</p:tagLst>
</file>

<file path=ppt/tags/tag17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18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2.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1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5.xml><?xml version="1.0" encoding="utf-8"?>
<p:tagLst xmlns:a="http://schemas.openxmlformats.org/drawingml/2006/main" xmlns:r="http://schemas.openxmlformats.org/officeDocument/2006/relationships" xmlns:p="http://schemas.openxmlformats.org/presentationml/2006/main">
  <p:tag name="ML_1" val="Phi"/>
  <p:tag name="ML_LAYOUT_RESOURCE" val="PHI_PRESENT4_3.MCR"/>
  <p:tag name="FIELDS.INITIALIZED" val="1"/>
  <p:tag name="SHAPESETGROUPCLASSNAME" val="ShapeSetGroup2"/>
  <p:tag name="SHAPESETCLASSNAME" val="TITLEONLY"/>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1_SHAPECLASSPROTECTIONTYPE" val="31"/>
  <p:tag name="TEXTBOX 2_SHAPECLASSPROTECTIONTYPE" val="63"/>
  <p:tag name="TEXTBOX 6_SHAPECLASSPROTECTIONTYPE" val="47"/>
</p:tagLst>
</file>

<file path=ppt/tags/tag186.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ONLY"/>
  <p:tag name="COLORSETGROUPCLASSNAME" val="ColorSetGroupLight"/>
  <p:tag name="FONTSETGROUPCLASSNAME" val="FontSetGroup1"/>
  <p:tag name="SHAPECLASSNAME" val="PageNumber"/>
  <p:tag name="SHAPECLASSPROTECTIONTYPE" val="47"/>
</p:tagLst>
</file>

<file path=ppt/tags/tag187.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ONLY"/>
  <p:tag name="COLORSETGROUPCLASSNAME" val="ColorSetGroupLight"/>
  <p:tag name="FONTSETGROUPCLASSNAME" val="FontSetGroup1"/>
  <p:tag name="SHAPECLASSNAME" val="AdditonalInformations"/>
  <p:tag name="SHAPECLASSPROTECTIONTYPE" val="63"/>
</p:tagLst>
</file>

<file path=ppt/tags/tag18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ONLY"/>
  <p:tag name="COLORSETGROUPCLASSNAME" val="ColorSetGroupLight"/>
  <p:tag name="FONTSETGROUPCLASSNAME" val="FontSetGroup1"/>
  <p:tag name="SHAPECLASSNAME" val="PhilipsLogo"/>
  <p:tag name="SHAPECLASSFILE" val="PHGMCWORDMARK2008$C.emf"/>
  <p:tag name="SHAPECLASSPROTECTIONTYPE" val="31"/>
</p:tagLst>
</file>

<file path=ppt/tags/tag18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19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3.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194.xml><?xml version="1.0" encoding="utf-8"?>
<p:tagLst xmlns:a="http://schemas.openxmlformats.org/drawingml/2006/main" xmlns:r="http://schemas.openxmlformats.org/officeDocument/2006/relationships" xmlns:p="http://schemas.openxmlformats.org/presentationml/2006/main">
  <p:tag name="ML_1" val="Phi"/>
  <p:tag name="ML_LAYOUT_RESOURCE" val="PHI_PRESENT4_3.MCR"/>
  <p:tag name="FIELDS.INITIALIZED" val="1"/>
  <p:tag name="SHAPESETGROUPCLASSNAME" val="ShapeSetGroup2"/>
  <p:tag name="SHAPESETCLASSNAME" val="TITLEONLY"/>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1_SHAPECLASSPROTECTIONTYPE" val="31"/>
  <p:tag name="TEXTBOX 2_SHAPECLASSPROTECTIONTYPE" val="63"/>
  <p:tag name="TEXTBOX 6_SHAPECLASSPROTECTIONTYPE" val="47"/>
</p:tagLst>
</file>

<file path=ppt/tags/tag195.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ONLY"/>
  <p:tag name="COLORSETGROUPCLASSNAME" val="ColorSetGroupLight"/>
  <p:tag name="FONTSETGROUPCLASSNAME" val="FontSetGroup1"/>
  <p:tag name="SHAPECLASSNAME" val="PageNumber"/>
  <p:tag name="SHAPECLASSPROTECTIONTYPE" val="47"/>
</p:tagLst>
</file>

<file path=ppt/tags/tag196.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ONLY"/>
  <p:tag name="COLORSETGROUPCLASSNAME" val="ColorSetGroupLight"/>
  <p:tag name="FONTSETGROUPCLASSNAME" val="FontSetGroup1"/>
  <p:tag name="SHAPECLASSNAME" val="AdditonalInformations"/>
  <p:tag name="SHAPECLASSPROTECTIONTYPE" val="63"/>
</p:tagLst>
</file>

<file path=ppt/tags/tag19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ONLY"/>
  <p:tag name="COLORSETGROUPCLASSNAME" val="ColorSetGroupLight"/>
  <p:tag name="FONTSETGROUPCLASSNAME" val="FontSetGroup1"/>
  <p:tag name="SHAPECLASSNAME" val="PhilipsLogo"/>
  <p:tag name="SHAPECLASSFILE" val="PHGMCWORDMARK2008$C.emf"/>
  <p:tag name="SHAPECLASSPROTECTIONTYPE" val="31"/>
</p:tagLst>
</file>

<file path=ppt/tags/tag19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Date"/>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2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1.xml><?xml version="1.0" encoding="utf-8"?>
<p:tagLst xmlns:a="http://schemas.openxmlformats.org/drawingml/2006/main" xmlns:r="http://schemas.openxmlformats.org/officeDocument/2006/relationships" xmlns:p="http://schemas.openxmlformats.org/presentationml/2006/main">
  <p:tag name="COLORSETCLASSNAME" val="ColorSet1"/>
  <p:tag name="COLORS" val="-2;-2;-2;-2;-1;-1"/>
</p:tagLst>
</file>

<file path=ppt/tags/tag202.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203.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INTDOKU4_3.MCR"/>
  <p:tag name="SHAPESETGROUPCLASSNAME" val="ShapeSetGroup2"/>
  <p:tag name="SHAPESETCLASSNAME" val="TITLE02"/>
  <p:tag name="COLORSETGROUPCLASSNAME" val="ColorSetGroupLight"/>
  <p:tag name="COLORSETCLASSNAME" val="ColorSet1"/>
  <p:tag name="FONTSETGROUPCLASSNAME" val="FontSetGroup1"/>
  <p:tag name="STYLESETGROUPCLASSNAME" val="StyleSetGroup1"/>
  <p:tag name="MAPNAME" val="Map1"/>
  <p:tag name="CFG.LAYOUT" val="INTDOKU"/>
  <p:tag name="MLI" val="1"/>
  <p:tag name="PICTURE 3_SHAPECLASSPROTECTIONTYPE" val="31"/>
  <p:tag name="PICTURE 4_SHAPECLASSPROTECTIONTYPE" val="31"/>
  <p:tag name="TEXTBOX 5_SHAPECLASSPROTECTIONTYPE" val="63"/>
  <p:tag name="TEXTBOX 6_SHAPECLASSPROTECTIONTYPE" val="63"/>
  <p:tag name="TEXTBOX 7_SHAPECLASSPROTECTIONTYPE" val="63"/>
  <p:tag name="TITLE 1_SHAPECLASSPROTECTIONTYPE" val="3"/>
</p:tagLst>
</file>

<file path=ppt/tags/tag204.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 name="SHAPECLASSPROTECTIONTYPE" val="27"/>
  <p:tag name="SHAPESETCLASSNAME" val="TITLE02"/>
  <p:tag name="MLI" val="1"/>
  <p:tag name="COLORS" val="Scheme6;Scheme1;Scheme6;Scheme1;-1;-2"/>
</p:tagLst>
</file>

<file path=ppt/tags/tag20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CONTENT"/>
  <p:tag name="COLORSETGROUPCLASSNAME" val="ColorSetGroupLight"/>
  <p:tag name="FONTSETGROUPCLASSNAME" val="FontSetGroup2"/>
  <p:tag name="SHAPECLASSNAME" val="TitleOnSlide"/>
  <p:tag name="SHAPECLASSPROTECTIONTYPE" val="0"/>
  <p:tag name="COLORS" val="-2;-2;-2;-2;-3;-2"/>
</p:tagLst>
</file>

<file path=ppt/tags/tag206.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INTDOKU4_3.MCR"/>
  <p:tag name="SHAPESETGROUPCLASSNAME" val="ShapeSetGroup2"/>
  <p:tag name="SHAPESETCLASSNAME" val="TITLE02"/>
  <p:tag name="COLORSETGROUPCLASSNAME" val="ColorSetGroupLight"/>
  <p:tag name="COLORSETCLASSNAME" val="ColorSet1"/>
  <p:tag name="FONTSETGROUPCLASSNAME" val="FontSetGroup1"/>
  <p:tag name="STYLESETGROUPCLASSNAME" val="StyleSetGroup1"/>
  <p:tag name="MAPNAME" val="Map1"/>
  <p:tag name="CFG.LAYOUT" val="INTDOKU"/>
  <p:tag name="MLI" val="1"/>
  <p:tag name="PICTURE 3_SHAPECLASSPROTECTIONTYPE" val="31"/>
  <p:tag name="PICTURE 4_SHAPECLASSPROTECTIONTYPE" val="31"/>
  <p:tag name="TEXTBOX 5_SHAPECLASSPROTECTIONTYPE" val="63"/>
  <p:tag name="TEXTBOX 6_SHAPECLASSPROTECTIONTYPE" val="63"/>
  <p:tag name="TEXTBOX 7_SHAPECLASSPROTECTIONTYPE" val="63"/>
  <p:tag name="TITLE 1_SHAPECLASSPROTECTIONTYPE" val="3"/>
</p:tagLst>
</file>

<file path=ppt/tags/tag207.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 name="SHAPECLASSPROTECTIONTYPE" val="27"/>
  <p:tag name="SHAPESETCLASSNAME" val="TITLE02"/>
  <p:tag name="MLI" val="1"/>
  <p:tag name="COLORS" val="Scheme6;Scheme1;Scheme6;Scheme1;-1;-2"/>
</p:tagLst>
</file>

<file path=ppt/tags/tag208.xml><?xml version="1.0" encoding="utf-8"?>
<p:tagLst xmlns:a="http://schemas.openxmlformats.org/drawingml/2006/main" xmlns:r="http://schemas.openxmlformats.org/officeDocument/2006/relationships" xmlns:p="http://schemas.openxmlformats.org/presentationml/2006/main">
  <p:tag name="FONT" val="TitleSlideTitleFontC"/>
  <p:tag name="FONTSETCLASSNAME" val="FontSet1"/>
  <p:tag name="COLORS" val="-2;-2;-2;-2;TitleSlideTitleFontColorLight;-2"/>
  <p:tag name="COLORSETCLASSNAME" val="ColorSet1"/>
  <p:tag name="MLI" val="1"/>
  <p:tag name="SHAPESETGROUPCLASSNAME" val="ShapeSetGroup2"/>
  <p:tag name="SHAPESETCLASSNAME" val="TITLE02"/>
  <p:tag name="COLORSETGROUPCLASSNAME" val="ColorSetGroupLight"/>
  <p:tag name="FONTSETGROUPCLASSNAME" val="FontSetGroup1"/>
  <p:tag name="SHAPECLASSNAME" val="TitleOnTitleSlide"/>
  <p:tag name="SHAPECLASSPROTECTIONTYPE" val="3"/>
</p:tagLst>
</file>

<file path=ppt/tags/tag209.xml><?xml version="1.0" encoding="utf-8"?>
<p:tagLst xmlns:a="http://schemas.openxmlformats.org/drawingml/2006/main" xmlns:r="http://schemas.openxmlformats.org/officeDocument/2006/relationships" xmlns:p="http://schemas.openxmlformats.org/presentationml/2006/main">
  <p:tag name="NBTXT" val="Retail and Hospitality System value props and architectures "/>
  <p:tag name="AGTX" val="Retail and Hospitality System value props and architectures "/>
  <p:tag name="ML_1" val="Phi"/>
  <p:tag name="ML_LAYOUT_RESOURCE" val="PHI_PRESENT4_3.MCR"/>
  <p:tag name="FIELDS.INITIALIZED" val="1"/>
  <p:tag name="SHAPESETGROUPCLASSNAME" val="ShapeSetGroup2"/>
  <p:tag name="COLORSETGROUPCLASSNAME" val="ColorSetGroupLight"/>
  <p:tag name="COLORSETCLASSNAME" val="ColorSet1"/>
  <p:tag name="FONTSETGROUPCLASSNAME" val="FontSetGroup1"/>
  <p:tag name="STYLESETGROUPCLASSNAME" val="StyleSetGroup1"/>
  <p:tag name="MAPNAME" val="Map1"/>
  <p:tag name="CFG.LAYOUT" val="Default"/>
  <p:tag name="MLI" val="1"/>
  <p:tag name="CONTENT PLACEHOLDER 10_SHAPECLASSPROTECTIONTYPE" val="3"/>
  <p:tag name="PICTURE 7_SHAPECLASSPROTECTIONTYPE" val="31"/>
  <p:tag name="TEXTBOX 11_SHAPECLASSPROTECTIONTYPE" val="63"/>
  <p:tag name="TEXTBOX 12_SHAPECLASSPROTECTIONTYPE" val="63"/>
  <p:tag name="TITLE 3_SHAPECLASSPROTECTIONTYPE" val="3"/>
  <p:tag name="CONFIG" val="Default"/>
  <p:tag name="PICTURE 2_SHAPECLASSPROTECTIONTYPE" val="31"/>
  <p:tag name="NBTXTC" val="Retail and Hospitality System value props and architectures"/>
  <p:tag name="AGTXC" val="Retail and Hospitality System value props and architectures"/>
  <p:tag name="SHAPESETCLASSNAME" val="TITLETEXTTEXT"/>
  <p:tag name="PICTURE 4_SHAPECLASSPROTECTIONTYPE" val="31"/>
  <p:tag name="TEXT PLACEHOLDER 1_SHAPECLASSPROTECTIONTYPE" val="3"/>
</p:tagLst>
</file>

<file path=ppt/tags/tag21.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21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1.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COLORSETGROUPCLASSNAME" val="ColorSetGroupLight"/>
  <p:tag name="FONTSETGROUPCLASSNAME" val="FontSetGroup1"/>
  <p:tag name="SHAPECLASSPROTECTIONTYPE" val="3"/>
  <p:tag name="SHAPESETCLASSNAME" val="TITLETEXTTEXT"/>
  <p:tag name="SHAPECLASSNAME" val="TitleOnSlide03"/>
  <p:tag name="COLORS" val="-2;-2;-2;-2;-3;-2"/>
</p:tagLst>
</file>

<file path=ppt/tags/tag21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4.xml><?xml version="1.0" encoding="utf-8"?>
<p:tagLst xmlns:a="http://schemas.openxmlformats.org/drawingml/2006/main" xmlns:r="http://schemas.openxmlformats.org/officeDocument/2006/relationships" xmlns:p="http://schemas.openxmlformats.org/presentationml/2006/main">
  <p:tag name="COLORSETCLASSNAME" val="ColorSet1"/>
  <p:tag name="COLORS" val="-2;-2;-2;-2;Scheme1;-2"/>
</p:tagLst>
</file>

<file path=ppt/tags/tag215.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RightColTextBox"/>
  <p:tag name="SHAPECLASSPROTECTIONTYPE" val="3"/>
  <p:tag name="COLORS" val="-2;-2;-2;-2;-3;-2"/>
</p:tagLst>
</file>

<file path=ppt/tags/tag216.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RightColTextBox"/>
  <p:tag name="SHAPECLASSPROTECTIONTYPE" val="3"/>
  <p:tag name="COLORS" val="-2;-2;-2;-2;-1;-2"/>
</p:tagLst>
</file>

<file path=ppt/tags/tag217.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RightColTextBox"/>
  <p:tag name="SHAPECLASSPROTECTIONTYPE" val="3"/>
  <p:tag name="COLORS" val="-2;-2;-2;-2;-1;-2"/>
</p:tagLst>
</file>

<file path=ppt/tags/tag218.xml><?xml version="1.0" encoding="utf-8"?>
<p:tagLst xmlns:a="http://schemas.openxmlformats.org/drawingml/2006/main" xmlns:r="http://schemas.openxmlformats.org/officeDocument/2006/relationships" xmlns:p="http://schemas.openxmlformats.org/presentationml/2006/main">
  <p:tag name="ML_1" val="Phi"/>
  <p:tag name="ML_LAYOUT_RESOURCE" val="PHI_INTDOKU4_3.MCR"/>
  <p:tag name="FIELDS.INITIALIZED" val="1"/>
  <p:tag name="SHAPESETGROUPCLASSNAME" val="ShapeSetGroup2"/>
  <p:tag name="SHAPESETCLASSNAME" val="FORMCOLORTEXT01"/>
  <p:tag name="COLORSETGROUPCLASSNAME" val="ColorSetGroupLight"/>
  <p:tag name="COLORSETCLASSNAME" val="ColorSet1"/>
  <p:tag name="FONTSETGROUPCLASSNAME" val="FontSetGroup1"/>
  <p:tag name="STYLESETGROUPCLASSNAME" val="StyleSetGroup1"/>
  <p:tag name="MAPNAME" val="Map1"/>
  <p:tag name="CFG.LAYOUT" val="INTDOKU"/>
  <p:tag name="MLI" val="1"/>
  <p:tag name="PICTURE 7_SHAPECLASSPROTECTIONTYPE" val="31"/>
  <p:tag name="TEXTBOX 8_SHAPECLASSPROTECTIONTYPE" val="63"/>
  <p:tag name="TEXTBOX 9_SHAPECLASSPROTECTIONTYPE" val="47"/>
  <p:tag name="TITLE 1_SHAPECLASSPROTECTIONTYPE" val="3"/>
</p:tagLst>
</file>

<file path=ppt/tags/tag219.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FORMCOLORTEXT01"/>
  <p:tag name="COLORSETGROUPCLASSNAME" val="ColorSetGroupLight"/>
  <p:tag name="FONTSETGROUPCLASSNAME" val="FontSetGroup1"/>
  <p:tag name="SHAPECLASSNAME" val="PageNumber"/>
  <p:tag name="SHAPECLASSPROTECTIONTYPE" val="47"/>
</p:tagLst>
</file>

<file path=ppt/tags/tag22.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220.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FORMCOLORTEXT01"/>
  <p:tag name="COLORSETGROUPCLASSNAME" val="ColorSetGroupLight"/>
  <p:tag name="FONTSETGROUPCLASSNAME" val="FontSetGroup1"/>
  <p:tag name="SHAPECLASSNAME" val="AdditonalInformations"/>
  <p:tag name="SHAPECLASSPROTECTIONTYPE" val="63"/>
</p:tagLst>
</file>

<file path=ppt/tags/tag22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
  <p:tag name="SHAPECLASSFILE" val="PHGMCWORDMARK2008$C.emf"/>
  <p:tag name="SHAPECLASSPROTECTIONTYPE" val="31"/>
</p:tagLst>
</file>

<file path=ppt/tags/tag22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3.xml><?xml version="1.0" encoding="utf-8"?>
<p:tagLst xmlns:a="http://schemas.openxmlformats.org/drawingml/2006/main" xmlns:r="http://schemas.openxmlformats.org/officeDocument/2006/relationships" xmlns:p="http://schemas.openxmlformats.org/presentationml/2006/main">
  <p:tag name="ML_1" val="Phi"/>
  <p:tag name="ML_LAYOUT_RESOURCE" val="PHI_INTDOKU4_3.MCR"/>
  <p:tag name="FIELDS.INITIALIZED" val="1"/>
  <p:tag name="SHAPESETGROUPCLASSNAME" val="ShapeSetGroup2"/>
  <p:tag name="SHAPESETCLASSNAME" val="FORMCOLORTEXT01"/>
  <p:tag name="COLORSETGROUPCLASSNAME" val="ColorSetGroupLight"/>
  <p:tag name="COLORSETCLASSNAME" val="ColorSet1"/>
  <p:tag name="FONTSETGROUPCLASSNAME" val="FontSetGroup1"/>
  <p:tag name="STYLESETGROUPCLASSNAME" val="StyleSetGroup1"/>
  <p:tag name="MAPNAME" val="Map1"/>
  <p:tag name="CFG.LAYOUT" val="INTDOKU"/>
  <p:tag name="MLI" val="1"/>
  <p:tag name="PICTURE 7_SHAPECLASSPROTECTIONTYPE" val="31"/>
  <p:tag name="TEXTBOX 8_SHAPECLASSPROTECTIONTYPE" val="63"/>
  <p:tag name="TEXTBOX 9_SHAPECLASSPROTECTIONTYPE" val="47"/>
  <p:tag name="TITLE 1_SHAPECLASSPROTECTIONTYPE" val="3"/>
</p:tagLst>
</file>

<file path=ppt/tags/tag224.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FORMCOLORTEXT01"/>
  <p:tag name="COLORSETGROUPCLASSNAME" val="ColorSetGroupLight"/>
  <p:tag name="FONTSETGROUPCLASSNAME" val="FontSetGroup1"/>
  <p:tag name="SHAPECLASSNAME" val="PageNumber"/>
  <p:tag name="SHAPECLASSPROTECTIONTYPE" val="47"/>
</p:tagLst>
</file>

<file path=ppt/tags/tag225.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FORMCOLORTEXT01"/>
  <p:tag name="COLORSETGROUPCLASSNAME" val="ColorSetGroupLight"/>
  <p:tag name="FONTSETGROUPCLASSNAME" val="FontSetGroup1"/>
  <p:tag name="SHAPECLASSNAME" val="AdditonalInformations"/>
  <p:tag name="SHAPECLASSPROTECTIONTYPE" val="63"/>
</p:tagLst>
</file>

<file path=ppt/tags/tag22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
  <p:tag name="SHAPECLASSFILE" val="PHGMCWORDMARK2008$C.emf"/>
  <p:tag name="SHAPECLASSPROTECTIONTYPE" val="31"/>
</p:tagLst>
</file>

<file path=ppt/tags/tag227.xml><?xml version="1.0" encoding="utf-8"?>
<p:tagLst xmlns:a="http://schemas.openxmlformats.org/drawingml/2006/main" xmlns:r="http://schemas.openxmlformats.org/officeDocument/2006/relationships" xmlns:p="http://schemas.openxmlformats.org/presentationml/2006/main">
  <p:tag name="ML_1" val="Phi"/>
  <p:tag name="ML_LAYOUT_RESOURCE" val="PHI_INTDOKU4_3.MCR"/>
  <p:tag name="FIELDS.INITIALIZED" val="1"/>
  <p:tag name="SHAPESETGROUPCLASSNAME" val="ShapeSetGroup2"/>
  <p:tag name="SHAPESETCLASSNAME" val="FORMCOLORTEXT01"/>
  <p:tag name="COLORSETGROUPCLASSNAME" val="ColorSetGroupLight"/>
  <p:tag name="COLORSETCLASSNAME" val="ColorSet1"/>
  <p:tag name="FONTSETGROUPCLASSNAME" val="FontSetGroup1"/>
  <p:tag name="STYLESETGROUPCLASSNAME" val="StyleSetGroup1"/>
  <p:tag name="MAPNAME" val="Map1"/>
  <p:tag name="CFG.LAYOUT" val="INTDOKU"/>
  <p:tag name="MLI" val="1"/>
  <p:tag name="PICTURE 7_SHAPECLASSPROTECTIONTYPE" val="31"/>
  <p:tag name="TEXTBOX 8_SHAPECLASSPROTECTIONTYPE" val="63"/>
  <p:tag name="TEXTBOX 9_SHAPECLASSPROTECTIONTYPE" val="47"/>
  <p:tag name="TITLE 1_SHAPECLASSPROTECTIONTYPE" val="3"/>
</p:tagLst>
</file>

<file path=ppt/tags/tag228.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FORMCOLORTEXT01"/>
  <p:tag name="COLORSETGROUPCLASSNAME" val="ColorSetGroupLight"/>
  <p:tag name="FONTSETGROUPCLASSNAME" val="FontSetGroup1"/>
  <p:tag name="SHAPECLASSNAME" val="PageNumber"/>
  <p:tag name="SHAPECLASSPROTECTIONTYPE" val="47"/>
</p:tagLst>
</file>

<file path=ppt/tags/tag229.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FORMCOLORTEXT01"/>
  <p:tag name="COLORSETGROUPCLASSNAME" val="ColorSetGroupLight"/>
  <p:tag name="FONTSETGROUPCLASSNAME" val="FontSetGroup1"/>
  <p:tag name="SHAPECLASSNAME" val="AdditonalInformations"/>
  <p:tag name="SHAPECLASSPROTECTIONTYPE" val="63"/>
</p:tagLst>
</file>

<file path=ppt/tags/tag23.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23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
  <p:tag name="SHAPECLASSFILE" val="PHGMCWORDMARK2008$C.emf"/>
  <p:tag name="SHAPECLASSPROTECTIONTYPE" val="31"/>
</p:tagLst>
</file>

<file path=ppt/tags/tag231.xml><?xml version="1.0" encoding="utf-8"?>
<p:tagLst xmlns:a="http://schemas.openxmlformats.org/drawingml/2006/main" xmlns:r="http://schemas.openxmlformats.org/officeDocument/2006/relationships" xmlns:p="http://schemas.openxmlformats.org/presentationml/2006/main">
  <p:tag name="ML_1" val="Phi"/>
  <p:tag name="ML_LAYOUT_RESOURCE" val="PHI_INTDOKU4_3.MCR"/>
  <p:tag name="FIELDS.INITIALIZED" val="1"/>
  <p:tag name="SHAPESETGROUPCLASSNAME" val="ShapeSetGroup2"/>
  <p:tag name="SHAPESETCLASSNAME" val="FORMCOLORTEXT01"/>
  <p:tag name="COLORSETGROUPCLASSNAME" val="ColorSetGroupLight"/>
  <p:tag name="COLORSETCLASSNAME" val="ColorSet1"/>
  <p:tag name="FONTSETGROUPCLASSNAME" val="FontSetGroup1"/>
  <p:tag name="STYLESETGROUPCLASSNAME" val="StyleSetGroup1"/>
  <p:tag name="MAPNAME" val="Map1"/>
  <p:tag name="CFG.LAYOUT" val="INTDOKU"/>
  <p:tag name="MLI" val="1"/>
  <p:tag name="PICTURE 7_SHAPECLASSPROTECTIONTYPE" val="31"/>
  <p:tag name="TEXTBOX 8_SHAPECLASSPROTECTIONTYPE" val="63"/>
  <p:tag name="TEXTBOX 9_SHAPECLASSPROTECTIONTYPE" val="47"/>
  <p:tag name="TITLE 1_SHAPECLASSPROTECTIONTYPE" val="3"/>
</p:tagLst>
</file>

<file path=ppt/tags/tag232.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FORMCOLORTEXT01"/>
  <p:tag name="COLORSETGROUPCLASSNAME" val="ColorSetGroupLight"/>
  <p:tag name="FONTSETGROUPCLASSNAME" val="FontSetGroup1"/>
  <p:tag name="SHAPECLASSNAME" val="PageNumber"/>
  <p:tag name="SHAPECLASSPROTECTIONTYPE" val="47"/>
</p:tagLst>
</file>

<file path=ppt/tags/tag233.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FORMCOLORTEXT01"/>
  <p:tag name="COLORSETGROUPCLASSNAME" val="ColorSetGroupLight"/>
  <p:tag name="FONTSETGROUPCLASSNAME" val="FontSetGroup1"/>
  <p:tag name="SHAPECLASSNAME" val="AdditonalInformations"/>
  <p:tag name="SHAPECLASSPROTECTIONTYPE" val="63"/>
</p:tagLst>
</file>

<file path=ppt/tags/tag23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
  <p:tag name="SHAPECLASSFILE" val="PHGMCWORDMARK2008$C.emf"/>
  <p:tag name="SHAPECLASSPROTECTIONTYPE" val="31"/>
</p:tagLst>
</file>

<file path=ppt/tags/tag235.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TEXTTEXT"/>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4_SHAPECLASSPROTECTIONTYPE" val="31"/>
  <p:tag name="TEXTBOX 5_SHAPECLASSPROTECTIONTYPE" val="63"/>
  <p:tag name="TEXTBOX 6_SHAPECLASSPROTECTIONTYPE" val="47"/>
  <p:tag name="TEXT PLACEHOLDER 3_SHAPECLASSPROTECTIONTYPE" val="3"/>
  <p:tag name="TEXT PLACEHOLDER 2_SHAPECLASSPROTECTIONTYPE" val="3"/>
  <p:tag name="TITLE 1_SHAPECLASSPROTECTIONTYPE" val="3"/>
  <p:tag name="TEXT PLACEHOLDER 7_SHAPECLASSPROTECTIONTYPE" val="3"/>
  <p:tag name="QUOTESLIDE" val="1"/>
</p:tagLst>
</file>

<file path=ppt/tags/tag236.xml><?xml version="1.0" encoding="utf-8"?>
<p:tagLst xmlns:a="http://schemas.openxmlformats.org/drawingml/2006/main" xmlns:r="http://schemas.openxmlformats.org/officeDocument/2006/relationships" xmlns:p="http://schemas.openxmlformats.org/presentationml/2006/main">
  <p:tag name="FONT" val="SlidePageNumberFontC"/>
  <p:tag name="FONTSETCLASSNAME" val="FontSet1"/>
  <p:tag name="COLORS" val="-2;-2;-2;-2;SlidePageNoFontColorDark;-2"/>
  <p:tag name="COLORSETCLASSNAME" val="ColorSet1"/>
  <p:tag name="SCRIPT" val="1"/>
  <p:tag name="MLI" val="1"/>
  <p:tag name="SHAPESETGROUPCLASSNAME" val="ShapeSetGroup2"/>
  <p:tag name="SHAPESETCLASSNAME" val="TITLETEXTTEXT"/>
  <p:tag name="COLORSETGROUPCLASSNAME" val="ColorSetGroupLight"/>
  <p:tag name="FONTSETGROUPCLASSNAME" val="FontSetGroup1"/>
  <p:tag name="SHAPECLASSNAME" val="PageNumber"/>
  <p:tag name="SHAPECLASSPROTECTIONTYPE" val="47"/>
</p:tagLst>
</file>

<file path=ppt/tags/tag237.xml><?xml version="1.0" encoding="utf-8"?>
<p:tagLst xmlns:a="http://schemas.openxmlformats.org/drawingml/2006/main" xmlns:r="http://schemas.openxmlformats.org/officeDocument/2006/relationships" xmlns:p="http://schemas.openxmlformats.org/presentationml/2006/main">
  <p:tag name="FONT" val="SlideFooterFontC"/>
  <p:tag name="FONTSETCLASSNAME" val="FontSet1"/>
  <p:tag name="COLORS" val="-2;-2;-2;-2;SlideFooterFontColorDark;-2"/>
  <p:tag name="COLORSETCLASSNAME" val="ColorSet1"/>
  <p:tag name="SCRIPT" val="1"/>
  <p:tag name="FIELDS" val="DATE;DIVISION;ADDINFO;"/>
  <p:tag name="MLI" val="1"/>
  <p:tag name="SHAPESETGROUPCLASSNAME" val="ShapeSetGroup2"/>
  <p:tag name="SHAPESETCLASSNAME" val="TITLETEXTTEXT"/>
  <p:tag name="COLORSETGROUPCLASSNAME" val="ColorSetGroupLight"/>
  <p:tag name="FONTSETGROUPCLASSNAME" val="FontSetGroup1"/>
  <p:tag name="SHAPECLASSNAME" val="AdditonalInformations"/>
  <p:tag name="SHAPECLASSPROTECTIONTYPE" val="63"/>
</p:tagLst>
</file>

<file path=ppt/tags/tag238.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TitleOnSlide03"/>
  <p:tag name="SHAPECLASSPROTECTIONTYPE" val="3"/>
  <p:tag name="COLORS" val="-2;-2;-2;-2;-1;-2"/>
</p:tagLst>
</file>

<file path=ppt/tags/tag2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240.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241.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3;-2"/>
</p:tagLst>
</file>

<file path=ppt/tags/tag242.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3;-2"/>
</p:tagLst>
</file>

<file path=ppt/tags/tag243.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3;-2"/>
</p:tagLst>
</file>

<file path=ppt/tags/tag244.xml><?xml version="1.0" encoding="utf-8"?>
<p:tagLst xmlns:a="http://schemas.openxmlformats.org/drawingml/2006/main" xmlns:r="http://schemas.openxmlformats.org/officeDocument/2006/relationships" xmlns:p="http://schemas.openxmlformats.org/presentationml/2006/main">
  <p:tag name="FONT" val="SlideText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StandardContent"/>
  <p:tag name="SHAPECLASSPROTECTIONTYPE" val="0"/>
  <p:tag name="COLORS" val="-2;-2;-2;-2;-3;-2"/>
</p:tagLst>
</file>

<file path=ppt/tags/tag245.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TEXTTEXT"/>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4_SHAPECLASSPROTECTIONTYPE" val="31"/>
  <p:tag name="TEXTBOX 5_SHAPECLASSPROTECTIONTYPE" val="63"/>
  <p:tag name="TEXTBOX 6_SHAPECLASSPROTECTIONTYPE" val="47"/>
  <p:tag name="TEXT PLACEHOLDER 3_SHAPECLASSPROTECTIONTYPE" val="3"/>
  <p:tag name="TEXT PLACEHOLDER 2_SHAPECLASSPROTECTIONTYPE" val="3"/>
  <p:tag name="TITLE 1_SHAPECLASSPROTECTIONTYPE" val="3"/>
  <p:tag name="TEXT PLACEHOLDER 7_SHAPECLASSPROTECTIONTYPE" val="3"/>
  <p:tag name="QUOTESLIDE" val="1"/>
</p:tagLst>
</file>

<file path=ppt/tags/tag246.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TEXTTEXT"/>
  <p:tag name="COLORSETGROUPCLASSNAME" val="ColorSetGroupLight"/>
  <p:tag name="FONTSETGROUPCLASSNAME" val="FontSetGroup1"/>
  <p:tag name="SHAPECLASSNAME" val="TitleOnSlide03"/>
  <p:tag name="SHAPECLASSPROTECTIONTYPE" val="3"/>
  <p:tag name="COLORS" val="-2;-2;-2;-2;-1;-2"/>
</p:tagLst>
</file>

<file path=ppt/tags/tag24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5.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2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27.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2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29.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3.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PageNumber"/>
  <p:tag name="SHAPECLASSPROTECTIONTYPE" val="31"/>
</p:tagLst>
</file>

<file path=ppt/tags/tag3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1.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3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3.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3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5.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3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7.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3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39.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Lst>
</file>

<file path=ppt/tags/tag4.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Lst>
</file>

<file path=ppt/tags/tag4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1.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3.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5.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4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47.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48.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49.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50.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51.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52.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53.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54.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55.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56.xml><?xml version="1.0" encoding="utf-8"?>
<p:tagLst xmlns:a="http://schemas.openxmlformats.org/drawingml/2006/main" xmlns:r="http://schemas.openxmlformats.org/officeDocument/2006/relationships" xmlns:p="http://schemas.openxmlformats.org/presentationml/2006/main">
  <p:tag name="SHAPECLASSNAME" val="CustFormCol001Rectangle"/>
  <p:tag name="COLORSETCLASSNAME" val="ColorSet1"/>
  <p:tag name="COLORS" val="-1;-1;-2;-2;-1;-2"/>
</p:tagLst>
</file>

<file path=ppt/tags/tag57.xml><?xml version="1.0" encoding="utf-8"?>
<p:tagLst xmlns:a="http://schemas.openxmlformats.org/drawingml/2006/main" xmlns:r="http://schemas.openxmlformats.org/officeDocument/2006/relationships" xmlns:p="http://schemas.openxmlformats.org/presentationml/2006/main">
  <p:tag name="SHAPECLASSNAME" val="CustFormEnd001Rectangle"/>
</p:tagLst>
</file>

<file path=ppt/tags/tag5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59.xml><?xml version="1.0" encoding="utf-8"?>
<p:tagLst xmlns:a="http://schemas.openxmlformats.org/drawingml/2006/main" xmlns:r="http://schemas.openxmlformats.org/officeDocument/2006/relationships" xmlns:p="http://schemas.openxmlformats.org/presentationml/2006/main">
  <p:tag name="FONT" val="TitleSlideTitleFontC"/>
  <p:tag name="FONTSETCLASSNAME" val="FontSet1"/>
  <p:tag name="COLORS" val="-2;-2;-2;-2;TitleSlideTitleFontColorLight;-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TitleOnTitleSlide"/>
  <p:tag name="SHAPECLASSPROTECTIONTYPE" val="3"/>
</p:tagLst>
</file>

<file path=ppt/tags/tag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0.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HiddenSubtitle"/>
  <p:tag name="SHAPECLASSPROTECTIONTYPE" val="31"/>
</p:tagLst>
</file>

<file path=ppt/tags/tag61.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HiddenFooter"/>
  <p:tag name="SHAPECLASSPROTECTIONTYPE" val="31"/>
</p:tagLst>
</file>

<file path=ppt/tags/tag62.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HiddenDate"/>
  <p:tag name="SHAPECLASSPROTECTIONTYPE" val="31"/>
</p:tagLst>
</file>

<file path=ppt/tags/tag63.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HiddenPageNumber"/>
  <p:tag name="SHAPECLASSPROTECTIONTYPE" val="31"/>
</p:tagLst>
</file>

<file path=ppt/tags/tag64.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6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6.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Lst>
</file>

<file path=ppt/tags/tag6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69.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TITLETWOCONTENTTWOTEXT01"/>
  <p:tag name="COLORSETGROUPCLASSNAME" val="ColorSetGroupLight"/>
  <p:tag name="FONTSETGROUPCLASSNAME" val="FontSetGroup1"/>
  <p:tag name="SHAPECLASSNAME" val="ContentRightTopG3S3"/>
  <p:tag name="SHAPECLASSPROTECTIONTYPE" val="3"/>
</p:tagLst>
</file>

<file path=ppt/tags/tag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0.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TITLETWOCONTENTTWOTEXT01"/>
  <p:tag name="COLORSETGROUPCLASSNAME" val="ColorSetGroupLight"/>
  <p:tag name="FONTSETGROUPCLASSNAME" val="FontSetGroup1"/>
  <p:tag name="SHAPECLASSNAME" val="ContentLeftTopG3S3"/>
  <p:tag name="SHAPECLASSPROTECTIONTYPE" val="3"/>
</p:tagLst>
</file>

<file path=ppt/tags/tag71.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7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3.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7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5.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7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77.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FooterG1"/>
  <p:tag name="SHAPECLASSPROTECTIONTYPE" val="31"/>
</p:tagLst>
</file>

<file path=ppt/tags/tag78.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DateG1"/>
  <p:tag name="SHAPECLASSPROTECTIONTYPE" val="31"/>
</p:tagLst>
</file>

<file path=ppt/tags/tag79.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PageNoG1"/>
  <p:tag name="SHAPECLASSPROTECTIONTYPE" val="31"/>
</p:tagLst>
</file>

<file path=ppt/tags/tag8.xml><?xml version="1.0" encoding="utf-8"?>
<p:tagLst xmlns:a="http://schemas.openxmlformats.org/drawingml/2006/main" xmlns:r="http://schemas.openxmlformats.org/officeDocument/2006/relationships" xmlns:p="http://schemas.openxmlformats.org/presentationml/2006/main">
  <p:tag name="COLORS" val="-2;-2;-2;-2;SlideTextFontColorLight;-2"/>
  <p:tag name="COLORSETCLASSNAME" val="ColorSet1"/>
  <p:tag name="MLI" val="1"/>
  <p:tag name="SHAPESETGROUPCLASSNAME" val="ShapeSetGroup2"/>
  <p:tag name="SHAPESETCLASSNAME" val="CONTENTTITLETEXT01"/>
  <p:tag name="COLORSETGROUPCLASSNAME" val="ColorSetGroupLight"/>
  <p:tag name="FONTSETGROUPCLASSNAME" val="FontSetGroup1"/>
  <p:tag name="SHAPECLASSNAME" val="ContentSmalLeftG3S1"/>
  <p:tag name="SHAPECLASSPROTECTIONTYPE" val="3"/>
</p:tagLst>
</file>

<file path=ppt/tags/tag80.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FooterG1"/>
  <p:tag name="SHAPECLASSPROTECTIONTYPE" val="31"/>
</p:tagLst>
</file>

<file path=ppt/tags/tag81.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DateG1"/>
  <p:tag name="SHAPECLASSPROTECTIONTYPE" val="31"/>
</p:tagLst>
</file>

<file path=ppt/tags/tag82.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1"/>
  <p:tag name="SHAPECLASSNAME" val="HiddenPageNoG1"/>
  <p:tag name="SHAPECLASSPROTECTIONTYPE" val="31"/>
</p:tagLst>
</file>

<file path=ppt/tags/tag83.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8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IMAGETEXT01"/>
  <p:tag name="COLORSETGROUPCLASSNAME" val="ColorSetGroupLight"/>
  <p:tag name="FONTSETGROUPCLASSNAME" val="FontSetGroup1"/>
  <p:tag name="SHAPECLASSNAME" val="PhilipsLogoTitle"/>
  <p:tag name="SHAPECLASSFILE" val="PHGMCWORDMARK2008$C.emf"/>
  <p:tag name="SHAPECLASSPROTECTIONTYPE" val="31"/>
</p:tagLst>
</file>

<file path=ppt/tags/tag85.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3_SHAPECLASSPROTECTIONTYPE" val="31"/>
  <p:tag name="PICTURE 4_SHAPECLASSPROTECTIONTYPE" val="31"/>
  <p:tag name="TEXTBOX 5_SHAPECLASSPROTECTIONTYPE" val="63"/>
  <p:tag name="TEXTBOX 6_SHAPECLASSPROTECTIONTYPE" val="63"/>
  <p:tag name="TEXTBOX 7_SHAPECLASSPROTECTIONTYPE" val="63"/>
  <p:tag name="TITLE 1_SHAPECLASSPROTECTIONTYPE" val="3"/>
</p:tagLst>
</file>

<file path=ppt/tags/tag86.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 name="SHAPECLASSPROTECTIONTYPE" val="27"/>
  <p:tag name="SHAPESETCLASSNAME" val="TITLE"/>
  <p:tag name="MLI" val="1"/>
  <p:tag name="COLORS" val="Scheme1;Scheme1;-2;-2;-1;-2"/>
</p:tagLst>
</file>

<file path=ppt/tags/tag87.xml><?xml version="1.0" encoding="utf-8"?>
<p:tagLst xmlns:a="http://schemas.openxmlformats.org/drawingml/2006/main" xmlns:r="http://schemas.openxmlformats.org/officeDocument/2006/relationships" xmlns:p="http://schemas.openxmlformats.org/presentationml/2006/main">
  <p:tag name="FONT" val="TitleSlideAuthorFontC"/>
  <p:tag name="FONTSETCLASSNAME" val="FontSet1"/>
  <p:tag name="COLORS" val="-2;-2;-2;-2;TitleSlideTextFontColorLight;-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1"/>
  <p:tag name="SHAPECLASSNAME" val="Author"/>
  <p:tag name="SHAPECLASSPROTECTIONTYPE" val="63"/>
</p:tagLst>
</file>

<file path=ppt/tags/tag88.xml><?xml version="1.0" encoding="utf-8"?>
<p:tagLst xmlns:a="http://schemas.openxmlformats.org/drawingml/2006/main" xmlns:r="http://schemas.openxmlformats.org/officeDocument/2006/relationships" xmlns:p="http://schemas.openxmlformats.org/presentationml/2006/main">
  <p:tag name="FONT" val="TitleSlideTextFontC"/>
  <p:tag name="FONTSETCLASSNAME" val="FontSet1"/>
  <p:tag name="COLORS" val="-2;-2;-2;-2;TitleSlideTextFontColorLight;-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1"/>
  <p:tag name="SHAPECLASSNAME" val="Division"/>
  <p:tag name="SHAPECLASSPROTECTIONTYPE" val="63"/>
</p:tagLst>
</file>

<file path=ppt/tags/tag89.xml><?xml version="1.0" encoding="utf-8"?>
<p:tagLst xmlns:a="http://schemas.openxmlformats.org/drawingml/2006/main" xmlns:r="http://schemas.openxmlformats.org/officeDocument/2006/relationships" xmlns:p="http://schemas.openxmlformats.org/presentationml/2006/main">
  <p:tag name="FONT" val="TitleSlideTextFontC"/>
  <p:tag name="FONTSETCLASSNAME" val="FontSet1"/>
  <p:tag name="COLORS" val="-2;-2;-2;-2;TitleSlideTextFontColorLight;-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1"/>
  <p:tag name="SHAPECLASSNAME" val="Date"/>
  <p:tag name="SHAPECLASSPROTECTIONTYPE" val="63"/>
</p:tagLst>
</file>

<file path=ppt/tags/tag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FORMCOLORTEXT01"/>
  <p:tag name="COLORSETGROUPCLASSNAME" val="ColorSetGroupLight"/>
  <p:tag name="FONTSETGROUPCLASSNAME" val="FontSetGroup1"/>
  <p:tag name="SHAPECLASSNAME" val="PhilipsLogoSlide"/>
  <p:tag name="SHAPECLASSFILE" val="PHGMCWORDMARK2008$C.emf"/>
  <p:tag name="SHAPECLASSPROTECTIONTYPE" val="31"/>
</p:tagLst>
</file>

<file path=ppt/tags/tag9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
  <p:tag name="COLORSETGROUPCLASSNAME" val="ColorSetGroupLight"/>
  <p:tag name="FONTSETGROUPCLASSNAME" val="FontSetGroup1"/>
  <p:tag name="SHAPECLASSNAME" val="PhilipsLogoLarge"/>
  <p:tag name="SHAPECLASSFILE" val="PHGMCWORDMARK2008$C.emf"/>
  <p:tag name="SHAPECLASSPROTECTIONTYPE" val="31"/>
</p:tagLst>
</file>

<file path=ppt/tags/tag9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
  <p:tag name="COLORSETGROUPCLASSNAME" val="ColorSetGroupLight"/>
  <p:tag name="FONTSETGROUPCLASSNAME" val="FontSetGroup1"/>
  <p:tag name="SHAPECLASSNAME" val="InnovationYou"/>
  <p:tag name="SHAPECLASSFILE" val="PHINNOVATION$C.emf"/>
  <p:tag name="SHAPECLASSPROTECTIONTYPE" val="31"/>
</p:tagLst>
</file>

<file path=ppt/tags/tag92.xml><?xml version="1.0" encoding="utf-8"?>
<p:tagLst xmlns:a="http://schemas.openxmlformats.org/drawingml/2006/main" xmlns:r="http://schemas.openxmlformats.org/officeDocument/2006/relationships" xmlns:p="http://schemas.openxmlformats.org/presentationml/2006/main">
  <p:tag name="FONT" val="TitleSlideTitleFontC"/>
  <p:tag name="FONTSETCLASSNAME" val="FontSet1"/>
  <p:tag name="COLORS" val="-2;-2;-2;-2;TitleSlideTitleFontColorLight;-2"/>
  <p:tag name="COLORSETCLASSNAME" val="ColorSet1"/>
  <p:tag name="MLI" val="1"/>
  <p:tag name="SHAPESETGROUPCLASSNAME" val="ShapeSetGroup2"/>
  <p:tag name="SHAPESETCLASSNAME" val="TITLE02"/>
  <p:tag name="COLORSETGROUPCLASSNAME" val="ColorSetGroupLight"/>
  <p:tag name="FONTSETGROUPCLASSNAME" val="FontSetGroup1"/>
  <p:tag name="SHAPECLASSNAME" val="TitleOnTitleSlide"/>
  <p:tag name="SHAPECLASSPROTECTIONTYPE" val="3"/>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1"/>
  <p:tag name="COLORS" val="-2;-2;-2;-2;Scheme1;-2"/>
</p:tagLst>
</file>

<file path=ppt/tags/tag94.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3_SHAPECLASSPROTECTIONTYPE" val="31"/>
  <p:tag name="PICTURE 4_SHAPECLASSPROTECTIONTYPE" val="31"/>
  <p:tag name="TEXTBOX 5_SHAPECLASSPROTECTIONTYPE" val="63"/>
  <p:tag name="TEXTBOX 6_SHAPECLASSPROTECTIONTYPE" val="63"/>
  <p:tag name="TEXTBOX 7_SHAPECLASSPROTECTIONTYPE" val="63"/>
  <p:tag name="TITLE 1_SHAPECLASSPROTECTIONTYPE" val="3"/>
</p:tagLst>
</file>

<file path=ppt/tags/tag95.xml><?xml version="1.0" encoding="utf-8"?>
<p:tagLst xmlns:a="http://schemas.openxmlformats.org/drawingml/2006/main" xmlns:r="http://schemas.openxmlformats.org/officeDocument/2006/relationships" xmlns:p="http://schemas.openxmlformats.org/presentationml/2006/main">
  <p:tag name="SHAPECLASSNAME" val="CustFormImg001RoundSingleCornerRectangle"/>
  <p:tag name="SHAPECLASSPROTECTIONTYPE" val="27"/>
  <p:tag name="SHAPESETCLASSNAME" val="TITLE"/>
  <p:tag name="MLI" val="1"/>
  <p:tag name="COLORS" val="Scheme1;Scheme1;-2;-2;-1;-2"/>
</p:tagLst>
</file>

<file path=ppt/tags/tag96.xml><?xml version="1.0" encoding="utf-8"?>
<p:tagLst xmlns:a="http://schemas.openxmlformats.org/drawingml/2006/main" xmlns:r="http://schemas.openxmlformats.org/officeDocument/2006/relationships" xmlns:p="http://schemas.openxmlformats.org/presentationml/2006/main">
  <p:tag name="FONT" val="TitleSlideAuthorFontC"/>
  <p:tag name="FONTSETCLASSNAME" val="FontSet1"/>
  <p:tag name="COLORS" val="-2;-2;-2;-2;TitleSlideTextFontColorLight;-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1"/>
  <p:tag name="SHAPECLASSNAME" val="Author"/>
  <p:tag name="SHAPECLASSPROTECTIONTYPE" val="63"/>
</p:tagLst>
</file>

<file path=ppt/tags/tag97.xml><?xml version="1.0" encoding="utf-8"?>
<p:tagLst xmlns:a="http://schemas.openxmlformats.org/drawingml/2006/main" xmlns:r="http://schemas.openxmlformats.org/officeDocument/2006/relationships" xmlns:p="http://schemas.openxmlformats.org/presentationml/2006/main">
  <p:tag name="FONT" val="TitleSlideTextFontC"/>
  <p:tag name="FONTSETCLASSNAME" val="FontSet1"/>
  <p:tag name="COLORS" val="-2;-2;-2;-2;TitleSlideTextFontColorLight;-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1"/>
  <p:tag name="SHAPECLASSNAME" val="Division"/>
  <p:tag name="SHAPECLASSPROTECTIONTYPE" val="63"/>
</p:tagLst>
</file>

<file path=ppt/tags/tag98.xml><?xml version="1.0" encoding="utf-8"?>
<p:tagLst xmlns:a="http://schemas.openxmlformats.org/drawingml/2006/main" xmlns:r="http://schemas.openxmlformats.org/officeDocument/2006/relationships" xmlns:p="http://schemas.openxmlformats.org/presentationml/2006/main">
  <p:tag name="FONT" val="TitleSlideTextFontC"/>
  <p:tag name="FONTSETCLASSNAME" val="FontSet1"/>
  <p:tag name="COLORS" val="-2;-2;-2;-2;TitleSlideTextFontColorLight;-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1"/>
  <p:tag name="SHAPECLASSNAME" val="Date"/>
  <p:tag name="SHAPECLASSPROTECTIONTYPE" val="63"/>
</p:tagLst>
</file>

<file path=ppt/tags/tag9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
  <p:tag name="COLORSETGROUPCLASSNAME" val="ColorSetGroupLight"/>
  <p:tag name="FONTSETGROUPCLASSNAME" val="FontSetGroup1"/>
  <p:tag name="SHAPECLASSNAME" val="PhilipsLogoLarge"/>
  <p:tag name="SHAPECLASSFILE" val="PHGMCWORDMARK2008$C.emf"/>
  <p:tag name="SHAPECLASSPROTECTIONTYPE" val="31"/>
</p:tagLst>
</file>

<file path=ppt/theme/theme1.xml><?xml version="1.0" encoding="utf-8"?>
<a:theme xmlns:a="http://schemas.openxmlformats.org/drawingml/2006/main" name="Options">
  <a:themeElements>
    <a:clrScheme name="PhCST">
      <a:dk1>
        <a:srgbClr val="000000"/>
      </a:dk1>
      <a:lt1>
        <a:srgbClr val="FFFFFF"/>
      </a:lt1>
      <a:dk2>
        <a:srgbClr val="000000"/>
      </a:dk2>
      <a:lt2>
        <a:srgbClr val="CCCEDB"/>
      </a:lt2>
      <a:accent1>
        <a:srgbClr val="0089C4"/>
      </a:accent1>
      <a:accent2>
        <a:srgbClr val="1E9D8B"/>
      </a:accent2>
      <a:accent3>
        <a:srgbClr val="5B8F22"/>
      </a:accent3>
      <a:accent4>
        <a:srgbClr val="E98300"/>
      </a:accent4>
      <a:accent5>
        <a:srgbClr val="CD202C"/>
      </a:accent5>
      <a:accent6>
        <a:srgbClr val="7D0063"/>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ilips_presentation_template_nov13.pptx" id="{6219C8AF-650B-4FE9-973F-1669F7AB164A}" vid="{0FEA75D1-DAF6-4EC9-A456-BB5B59A25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B1F67C221ED14BB127FC4DA67B0E57" ma:contentTypeVersion="0" ma:contentTypeDescription="Create a new document." ma:contentTypeScope="" ma:versionID="8b2b9c5ca2699a6515ae0faba390a6b2">
  <xsd:schema xmlns:xsd="http://www.w3.org/2001/XMLSchema" xmlns:xs="http://www.w3.org/2001/XMLSchema" xmlns:p="http://schemas.microsoft.com/office/2006/metadata/properties" targetNamespace="http://schemas.microsoft.com/office/2006/metadata/properties" ma:root="true" ma:fieldsID="e5f3810e8496118085a29b470c2c9c2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DFAD44-4B23-4652-889E-126E4D84FA75}">
  <ds:schemaRefs>
    <ds:schemaRef ds:uri="http://schemas.microsoft.com/sharepoint/v3/contenttype/forms"/>
  </ds:schemaRefs>
</ds:datastoreItem>
</file>

<file path=customXml/itemProps2.xml><?xml version="1.0" encoding="utf-8"?>
<ds:datastoreItem xmlns:ds="http://schemas.openxmlformats.org/officeDocument/2006/customXml" ds:itemID="{F76F299F-C1DD-44CF-AB76-47A9CBC21FBF}">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BA9FAD90-FFE5-4962-B0BE-560579EF0F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30853</TotalTime>
  <Words>2719</Words>
  <Application>Microsoft Office PowerPoint</Application>
  <PresentationFormat>On-screen Show (4:3)</PresentationFormat>
  <Paragraphs>497</Paragraphs>
  <Slides>42</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Cambria Math</vt:lpstr>
      <vt:lpstr>Droid Sans</vt:lpstr>
      <vt:lpstr>Wingdings</vt:lpstr>
      <vt:lpstr>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bring large surfaces like walls and ceilings to life with ambient and functional lighting solutions.  Our flexible design elements enable (interior) architects to integrate these light emitting walls and ceilings in their unique designs. </vt:lpstr>
      <vt:lpstr>PowerPoint Presentation</vt:lpstr>
      <vt:lpstr>PowerPoint Presentation</vt:lpstr>
      <vt:lpstr>Positioning statement   Luminous textile integrates multi-colored LEDs seamlessly within beautiful fabric panels that also soften sound.   A concept that gives you endless ways to play with color, movement, texture and light. So you can express emotions, make a design statement and bring spaces alive.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Philips luminous textile with Kvadrat Soft Cells Key Values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proposition  OneSpace gives light that recalls the feeling of natural daylight, creating a serene and calm space.   This makes it a great functional light to work and be under and feels as good as it looks.   The thin compact units blend perfectly in a minimalistic design.  </vt:lpstr>
      <vt:lpstr>Application areas   Retail                                             Hospitality                       Office | meeting room</vt:lpstr>
      <vt:lpstr>PowerPoint Presentation</vt:lpstr>
      <vt:lpstr>PowerPoint Presentation</vt:lpstr>
      <vt:lpstr>PowerPoint Presentation</vt:lpstr>
      <vt:lpstr>PowerPoint Presentation</vt:lpstr>
      <vt:lpstr>PowerPoint Presentation</vt:lpstr>
      <vt:lpstr>PowerPoint Presentation</vt:lpstr>
      <vt:lpstr>Key values </vt:lpstr>
      <vt:lpstr>PowerPoint Presentation</vt:lpstr>
      <vt:lpstr>Philips OneSpace luminous ceiling prefab - EU </vt:lpstr>
      <vt:lpstr>PowerPoint Presentation</vt:lpstr>
    </vt:vector>
  </TitlesOfParts>
  <Company>Philips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Hoksbergen, Bas</dc:creator>
  <cp:lastModifiedBy>Berno Ram</cp:lastModifiedBy>
  <cp:revision>302</cp:revision>
  <cp:lastPrinted>2017-11-03T13:53:35Z</cp:lastPrinted>
  <dcterms:created xsi:type="dcterms:W3CDTF">2015-06-26T10:19:09Z</dcterms:created>
  <dcterms:modified xsi:type="dcterms:W3CDTF">2018-05-03T01:47:42Z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0x01010071B1F67C221ED14BB127FC4DA67B0E57</vt:lpwstr>
  </property>
</Properties>
</file>